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8" r:id="rId5"/>
  </p:sldIdLst>
  <p:sldSz cx="2032000" cy="7620000"/>
  <p:notesSz cx="2032000" cy="7620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F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658"/>
  </p:normalViewPr>
  <p:slideViewPr>
    <p:cSldViewPr snapToGrid="0">
      <p:cViewPr varScale="1">
        <p:scale>
          <a:sx n="104" d="100"/>
          <a:sy n="104" d="100"/>
        </p:scale>
        <p:origin x="4704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81063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50938" y="0"/>
            <a:ext cx="881062" cy="382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FA5A4-CCDC-6244-94FD-B0B6592112A8}" type="datetimeFigureOut">
              <a:rPr lang="en-AE" smtClean="0"/>
              <a:t>16/06/2025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3100" y="952500"/>
            <a:ext cx="6858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3200" y="3667125"/>
            <a:ext cx="1625600" cy="3000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881063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50938" y="7237413"/>
            <a:ext cx="881062" cy="382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AF974-381E-4346-8484-52098CAF9710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14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>
            <a:extLst>
              <a:ext uri="{FF2B5EF4-FFF2-40B4-BE49-F238E27FC236}">
                <a16:creationId xmlns:a16="http://schemas.microsoft.com/office/drawing/2014/main" id="{5293FBDD-ABAE-063E-C478-CCEFD62747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430656" y="5214039"/>
            <a:ext cx="4893311" cy="240596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1208442"/>
              <a:gd name="connsiteY0" fmla="*/ 0 h 971774"/>
              <a:gd name="connsiteX1" fmla="*/ 1208442 w 1208442"/>
              <a:gd name="connsiteY1" fmla="*/ 57374 h 971774"/>
              <a:gd name="connsiteX2" fmla="*/ 1208442 w 1208442"/>
              <a:gd name="connsiteY2" fmla="*/ 971774 h 971774"/>
              <a:gd name="connsiteX3" fmla="*/ 294042 w 1208442"/>
              <a:gd name="connsiteY3" fmla="*/ 971774 h 971774"/>
              <a:gd name="connsiteX4" fmla="*/ 0 w 1208442"/>
              <a:gd name="connsiteY4" fmla="*/ 0 h 971774"/>
              <a:gd name="connsiteX0" fmla="*/ 0 w 1208442"/>
              <a:gd name="connsiteY0" fmla="*/ 250660 h 1222434"/>
              <a:gd name="connsiteX1" fmla="*/ 1208442 w 1208442"/>
              <a:gd name="connsiteY1" fmla="*/ 308034 h 1222434"/>
              <a:gd name="connsiteX2" fmla="*/ 1208442 w 1208442"/>
              <a:gd name="connsiteY2" fmla="*/ 1222434 h 1222434"/>
              <a:gd name="connsiteX3" fmla="*/ 294042 w 1208442"/>
              <a:gd name="connsiteY3" fmla="*/ 1222434 h 1222434"/>
              <a:gd name="connsiteX4" fmla="*/ 0 w 1208442"/>
              <a:gd name="connsiteY4" fmla="*/ 250660 h 1222434"/>
              <a:gd name="connsiteX0" fmla="*/ 0 w 2165873"/>
              <a:gd name="connsiteY0" fmla="*/ 1061960 h 1061960"/>
              <a:gd name="connsiteX1" fmla="*/ 2165873 w 2165873"/>
              <a:gd name="connsiteY1" fmla="*/ 538 h 1061960"/>
              <a:gd name="connsiteX2" fmla="*/ 2165873 w 2165873"/>
              <a:gd name="connsiteY2" fmla="*/ 914938 h 1061960"/>
              <a:gd name="connsiteX3" fmla="*/ 1251473 w 2165873"/>
              <a:gd name="connsiteY3" fmla="*/ 914938 h 1061960"/>
              <a:gd name="connsiteX4" fmla="*/ 0 w 2165873"/>
              <a:gd name="connsiteY4" fmla="*/ 1061960 h 1061960"/>
              <a:gd name="connsiteX0" fmla="*/ 0 w 2312895"/>
              <a:gd name="connsiteY0" fmla="*/ 1061960 h 1079888"/>
              <a:gd name="connsiteX1" fmla="*/ 2165873 w 2312895"/>
              <a:gd name="connsiteY1" fmla="*/ 538 h 1079888"/>
              <a:gd name="connsiteX2" fmla="*/ 2312895 w 2312895"/>
              <a:gd name="connsiteY2" fmla="*/ 1079888 h 1079888"/>
              <a:gd name="connsiteX3" fmla="*/ 1251473 w 2312895"/>
              <a:gd name="connsiteY3" fmla="*/ 914938 h 1079888"/>
              <a:gd name="connsiteX4" fmla="*/ 0 w 2312895"/>
              <a:gd name="connsiteY4" fmla="*/ 1061960 h 1079888"/>
              <a:gd name="connsiteX0" fmla="*/ 0 w 2312895"/>
              <a:gd name="connsiteY0" fmla="*/ 715205 h 733133"/>
              <a:gd name="connsiteX1" fmla="*/ 2309308 w 2312895"/>
              <a:gd name="connsiteY1" fmla="*/ 1613 h 733133"/>
              <a:gd name="connsiteX2" fmla="*/ 2312895 w 2312895"/>
              <a:gd name="connsiteY2" fmla="*/ 733133 h 733133"/>
              <a:gd name="connsiteX3" fmla="*/ 1251473 w 2312895"/>
              <a:gd name="connsiteY3" fmla="*/ 568183 h 733133"/>
              <a:gd name="connsiteX4" fmla="*/ 0 w 2312895"/>
              <a:gd name="connsiteY4" fmla="*/ 715205 h 733133"/>
              <a:gd name="connsiteX0" fmla="*/ 0 w 2294965"/>
              <a:gd name="connsiteY0" fmla="*/ 718760 h 733102"/>
              <a:gd name="connsiteX1" fmla="*/ 2291378 w 2294965"/>
              <a:gd name="connsiteY1" fmla="*/ 1582 h 733102"/>
              <a:gd name="connsiteX2" fmla="*/ 2294965 w 2294965"/>
              <a:gd name="connsiteY2" fmla="*/ 733102 h 733102"/>
              <a:gd name="connsiteX3" fmla="*/ 1233543 w 2294965"/>
              <a:gd name="connsiteY3" fmla="*/ 568152 h 733102"/>
              <a:gd name="connsiteX4" fmla="*/ 0 w 2294965"/>
              <a:gd name="connsiteY4" fmla="*/ 718760 h 733102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0 w 2294965"/>
              <a:gd name="connsiteY0" fmla="*/ 718760 h 740275"/>
              <a:gd name="connsiteX1" fmla="*/ 2291378 w 2294965"/>
              <a:gd name="connsiteY1" fmla="*/ 1582 h 740275"/>
              <a:gd name="connsiteX2" fmla="*/ 2294965 w 2294965"/>
              <a:gd name="connsiteY2" fmla="*/ 733102 h 740275"/>
              <a:gd name="connsiteX3" fmla="*/ 1229957 w 2294965"/>
              <a:gd name="connsiteY3" fmla="*/ 740275 h 740275"/>
              <a:gd name="connsiteX4" fmla="*/ 0 w 2294965"/>
              <a:gd name="connsiteY4" fmla="*/ 718760 h 740275"/>
              <a:gd name="connsiteX0" fmla="*/ 3358 w 2298323"/>
              <a:gd name="connsiteY0" fmla="*/ 1378167 h 1399682"/>
              <a:gd name="connsiteX1" fmla="*/ 1400209 w 2298323"/>
              <a:gd name="connsiteY1" fmla="*/ 13886 h 1399682"/>
              <a:gd name="connsiteX2" fmla="*/ 2294736 w 2298323"/>
              <a:gd name="connsiteY2" fmla="*/ 660989 h 1399682"/>
              <a:gd name="connsiteX3" fmla="*/ 2298323 w 2298323"/>
              <a:gd name="connsiteY3" fmla="*/ 1392509 h 1399682"/>
              <a:gd name="connsiteX4" fmla="*/ 1233315 w 2298323"/>
              <a:gd name="connsiteY4" fmla="*/ 1399682 h 1399682"/>
              <a:gd name="connsiteX5" fmla="*/ 3358 w 2298323"/>
              <a:gd name="connsiteY5" fmla="*/ 1378167 h 1399682"/>
              <a:gd name="connsiteX0" fmla="*/ 3358 w 2298323"/>
              <a:gd name="connsiteY0" fmla="*/ 1372244 h 1393759"/>
              <a:gd name="connsiteX1" fmla="*/ 1400209 w 2298323"/>
              <a:gd name="connsiteY1" fmla="*/ 7963 h 1393759"/>
              <a:gd name="connsiteX2" fmla="*/ 2294736 w 2298323"/>
              <a:gd name="connsiteY2" fmla="*/ 655066 h 1393759"/>
              <a:gd name="connsiteX3" fmla="*/ 2298323 w 2298323"/>
              <a:gd name="connsiteY3" fmla="*/ 1386586 h 1393759"/>
              <a:gd name="connsiteX4" fmla="*/ 1233315 w 2298323"/>
              <a:gd name="connsiteY4" fmla="*/ 1393759 h 1393759"/>
              <a:gd name="connsiteX5" fmla="*/ 3358 w 2298323"/>
              <a:gd name="connsiteY5" fmla="*/ 1372244 h 1393759"/>
              <a:gd name="connsiteX0" fmla="*/ 3358 w 2298323"/>
              <a:gd name="connsiteY0" fmla="*/ 1374217 h 1395732"/>
              <a:gd name="connsiteX1" fmla="*/ 1400209 w 2298323"/>
              <a:gd name="connsiteY1" fmla="*/ 9936 h 1395732"/>
              <a:gd name="connsiteX2" fmla="*/ 2294736 w 2298323"/>
              <a:gd name="connsiteY2" fmla="*/ 657039 h 1395732"/>
              <a:gd name="connsiteX3" fmla="*/ 2298323 w 2298323"/>
              <a:gd name="connsiteY3" fmla="*/ 1388559 h 1395732"/>
              <a:gd name="connsiteX4" fmla="*/ 1233315 w 2298323"/>
              <a:gd name="connsiteY4" fmla="*/ 1395732 h 1395732"/>
              <a:gd name="connsiteX5" fmla="*/ 3358 w 2298323"/>
              <a:gd name="connsiteY5" fmla="*/ 1374217 h 1395732"/>
              <a:gd name="connsiteX0" fmla="*/ 3682 w 2298647"/>
              <a:gd name="connsiteY0" fmla="*/ 1370694 h 1392209"/>
              <a:gd name="connsiteX1" fmla="*/ 1300129 w 2298647"/>
              <a:gd name="connsiteY1" fmla="*/ 9999 h 1392209"/>
              <a:gd name="connsiteX2" fmla="*/ 2295060 w 2298647"/>
              <a:gd name="connsiteY2" fmla="*/ 653516 h 1392209"/>
              <a:gd name="connsiteX3" fmla="*/ 2298647 w 2298647"/>
              <a:gd name="connsiteY3" fmla="*/ 1385036 h 1392209"/>
              <a:gd name="connsiteX4" fmla="*/ 1233639 w 2298647"/>
              <a:gd name="connsiteY4" fmla="*/ 1392209 h 1392209"/>
              <a:gd name="connsiteX5" fmla="*/ 3682 w 2298647"/>
              <a:gd name="connsiteY5" fmla="*/ 1370694 h 1392209"/>
              <a:gd name="connsiteX0" fmla="*/ 3682 w 2298647"/>
              <a:gd name="connsiteY0" fmla="*/ 1375282 h 1396797"/>
              <a:gd name="connsiteX1" fmla="*/ 1300129 w 2298647"/>
              <a:gd name="connsiteY1" fmla="*/ 14587 h 1396797"/>
              <a:gd name="connsiteX2" fmla="*/ 2295060 w 2298647"/>
              <a:gd name="connsiteY2" fmla="*/ 658104 h 1396797"/>
              <a:gd name="connsiteX3" fmla="*/ 2298647 w 2298647"/>
              <a:gd name="connsiteY3" fmla="*/ 1389624 h 1396797"/>
              <a:gd name="connsiteX4" fmla="*/ 1233639 w 2298647"/>
              <a:gd name="connsiteY4" fmla="*/ 1396797 h 1396797"/>
              <a:gd name="connsiteX5" fmla="*/ 3682 w 2298647"/>
              <a:gd name="connsiteY5" fmla="*/ 1375282 h 1396797"/>
              <a:gd name="connsiteX0" fmla="*/ 3515 w 2298480"/>
              <a:gd name="connsiteY0" fmla="*/ 1375282 h 1396797"/>
              <a:gd name="connsiteX1" fmla="*/ 1299962 w 2298480"/>
              <a:gd name="connsiteY1" fmla="*/ 14587 h 1396797"/>
              <a:gd name="connsiteX2" fmla="*/ 2294893 w 2298480"/>
              <a:gd name="connsiteY2" fmla="*/ 658104 h 1396797"/>
              <a:gd name="connsiteX3" fmla="*/ 2298480 w 2298480"/>
              <a:gd name="connsiteY3" fmla="*/ 1389624 h 1396797"/>
              <a:gd name="connsiteX4" fmla="*/ 1233472 w 2298480"/>
              <a:gd name="connsiteY4" fmla="*/ 1396797 h 1396797"/>
              <a:gd name="connsiteX5" fmla="*/ 3515 w 2298480"/>
              <a:gd name="connsiteY5" fmla="*/ 1375282 h 1396797"/>
              <a:gd name="connsiteX0" fmla="*/ 0 w 2294965"/>
              <a:gd name="connsiteY0" fmla="*/ 1375282 h 1396797"/>
              <a:gd name="connsiteX1" fmla="*/ 1296447 w 2294965"/>
              <a:gd name="connsiteY1" fmla="*/ 14587 h 1396797"/>
              <a:gd name="connsiteX2" fmla="*/ 2291378 w 2294965"/>
              <a:gd name="connsiteY2" fmla="*/ 658104 h 1396797"/>
              <a:gd name="connsiteX3" fmla="*/ 2294965 w 2294965"/>
              <a:gd name="connsiteY3" fmla="*/ 1389624 h 1396797"/>
              <a:gd name="connsiteX4" fmla="*/ 1229957 w 2294965"/>
              <a:gd name="connsiteY4" fmla="*/ 1396797 h 1396797"/>
              <a:gd name="connsiteX5" fmla="*/ 0 w 2294965"/>
              <a:gd name="connsiteY5" fmla="*/ 1375282 h 1396797"/>
              <a:gd name="connsiteX0" fmla="*/ 0 w 2294965"/>
              <a:gd name="connsiteY0" fmla="*/ 1382285 h 1403800"/>
              <a:gd name="connsiteX1" fmla="*/ 1364579 w 2294965"/>
              <a:gd name="connsiteY1" fmla="*/ 14419 h 1403800"/>
              <a:gd name="connsiteX2" fmla="*/ 2291378 w 2294965"/>
              <a:gd name="connsiteY2" fmla="*/ 665107 h 1403800"/>
              <a:gd name="connsiteX3" fmla="*/ 2294965 w 2294965"/>
              <a:gd name="connsiteY3" fmla="*/ 1396627 h 1403800"/>
              <a:gd name="connsiteX4" fmla="*/ 1229957 w 2294965"/>
              <a:gd name="connsiteY4" fmla="*/ 1403800 h 1403800"/>
              <a:gd name="connsiteX5" fmla="*/ 0 w 2294965"/>
              <a:gd name="connsiteY5" fmla="*/ 1382285 h 1403800"/>
              <a:gd name="connsiteX0" fmla="*/ 0 w 2294965"/>
              <a:gd name="connsiteY0" fmla="*/ 1370780 h 1392295"/>
              <a:gd name="connsiteX1" fmla="*/ 1364579 w 2294965"/>
              <a:gd name="connsiteY1" fmla="*/ 2914 h 1392295"/>
              <a:gd name="connsiteX2" fmla="*/ 2291378 w 2294965"/>
              <a:gd name="connsiteY2" fmla="*/ 653602 h 1392295"/>
              <a:gd name="connsiteX3" fmla="*/ 2294965 w 2294965"/>
              <a:gd name="connsiteY3" fmla="*/ 1385122 h 1392295"/>
              <a:gd name="connsiteX4" fmla="*/ 1229957 w 2294965"/>
              <a:gd name="connsiteY4" fmla="*/ 1392295 h 1392295"/>
              <a:gd name="connsiteX5" fmla="*/ 0 w 2294965"/>
              <a:gd name="connsiteY5" fmla="*/ 1370780 h 1392295"/>
              <a:gd name="connsiteX0" fmla="*/ 0 w 2295309"/>
              <a:gd name="connsiteY0" fmla="*/ 1370780 h 1392295"/>
              <a:gd name="connsiteX1" fmla="*/ 1364579 w 2295309"/>
              <a:gd name="connsiteY1" fmla="*/ 2914 h 1392295"/>
              <a:gd name="connsiteX2" fmla="*/ 2294964 w 2295309"/>
              <a:gd name="connsiteY2" fmla="*/ 653602 h 1392295"/>
              <a:gd name="connsiteX3" fmla="*/ 2294965 w 2295309"/>
              <a:gd name="connsiteY3" fmla="*/ 1385122 h 1392295"/>
              <a:gd name="connsiteX4" fmla="*/ 1229957 w 2295309"/>
              <a:gd name="connsiteY4" fmla="*/ 1392295 h 1392295"/>
              <a:gd name="connsiteX5" fmla="*/ 0 w 2295309"/>
              <a:gd name="connsiteY5" fmla="*/ 1370780 h 1392295"/>
              <a:gd name="connsiteX0" fmla="*/ 0 w 2313239"/>
              <a:gd name="connsiteY0" fmla="*/ 1377952 h 1392295"/>
              <a:gd name="connsiteX1" fmla="*/ 1382509 w 2313239"/>
              <a:gd name="connsiteY1" fmla="*/ 2914 h 1392295"/>
              <a:gd name="connsiteX2" fmla="*/ 2312894 w 2313239"/>
              <a:gd name="connsiteY2" fmla="*/ 653602 h 1392295"/>
              <a:gd name="connsiteX3" fmla="*/ 2312895 w 2313239"/>
              <a:gd name="connsiteY3" fmla="*/ 1385122 h 1392295"/>
              <a:gd name="connsiteX4" fmla="*/ 1247887 w 2313239"/>
              <a:gd name="connsiteY4" fmla="*/ 1392295 h 1392295"/>
              <a:gd name="connsiteX5" fmla="*/ 0 w 2313239"/>
              <a:gd name="connsiteY5" fmla="*/ 1377952 h 1392295"/>
              <a:gd name="connsiteX0" fmla="*/ 0 w 2313239"/>
              <a:gd name="connsiteY0" fmla="*/ 1377952 h 1385122"/>
              <a:gd name="connsiteX1" fmla="*/ 1382509 w 2313239"/>
              <a:gd name="connsiteY1" fmla="*/ 2914 h 1385122"/>
              <a:gd name="connsiteX2" fmla="*/ 2312894 w 2313239"/>
              <a:gd name="connsiteY2" fmla="*/ 653602 h 1385122"/>
              <a:gd name="connsiteX3" fmla="*/ 2312895 w 2313239"/>
              <a:gd name="connsiteY3" fmla="*/ 1385122 h 1385122"/>
              <a:gd name="connsiteX4" fmla="*/ 1251473 w 2313239"/>
              <a:gd name="connsiteY4" fmla="*/ 1381537 h 1385122"/>
              <a:gd name="connsiteX5" fmla="*/ 0 w 2313239"/>
              <a:gd name="connsiteY5" fmla="*/ 1377952 h 1385122"/>
              <a:gd name="connsiteX0" fmla="*/ 0 w 2313053"/>
              <a:gd name="connsiteY0" fmla="*/ 1377952 h 1381537"/>
              <a:gd name="connsiteX1" fmla="*/ 1382509 w 2313053"/>
              <a:gd name="connsiteY1" fmla="*/ 2914 h 1381537"/>
              <a:gd name="connsiteX2" fmla="*/ 2312894 w 2313053"/>
              <a:gd name="connsiteY2" fmla="*/ 653602 h 1381537"/>
              <a:gd name="connsiteX3" fmla="*/ 2309309 w 2313053"/>
              <a:gd name="connsiteY3" fmla="*/ 1370779 h 1381537"/>
              <a:gd name="connsiteX4" fmla="*/ 1251473 w 2313053"/>
              <a:gd name="connsiteY4" fmla="*/ 1381537 h 1381537"/>
              <a:gd name="connsiteX5" fmla="*/ 0 w 2313053"/>
              <a:gd name="connsiteY5" fmla="*/ 1377952 h 1381537"/>
              <a:gd name="connsiteX0" fmla="*/ 0 w 2309309"/>
              <a:gd name="connsiteY0" fmla="*/ 1377952 h 1381537"/>
              <a:gd name="connsiteX1" fmla="*/ 1382509 w 2309309"/>
              <a:gd name="connsiteY1" fmla="*/ 2914 h 1381537"/>
              <a:gd name="connsiteX2" fmla="*/ 2302136 w 2309309"/>
              <a:gd name="connsiteY2" fmla="*/ 653602 h 1381537"/>
              <a:gd name="connsiteX3" fmla="*/ 2309309 w 2309309"/>
              <a:gd name="connsiteY3" fmla="*/ 1370779 h 1381537"/>
              <a:gd name="connsiteX4" fmla="*/ 1251473 w 2309309"/>
              <a:gd name="connsiteY4" fmla="*/ 1381537 h 1381537"/>
              <a:gd name="connsiteX5" fmla="*/ 0 w 2309309"/>
              <a:gd name="connsiteY5" fmla="*/ 1377952 h 1381537"/>
              <a:gd name="connsiteX0" fmla="*/ 0 w 2309309"/>
              <a:gd name="connsiteY0" fmla="*/ 1378192 h 1381777"/>
              <a:gd name="connsiteX1" fmla="*/ 1382509 w 2309309"/>
              <a:gd name="connsiteY1" fmla="*/ 3154 h 1381777"/>
              <a:gd name="connsiteX2" fmla="*/ 2302136 w 2309309"/>
              <a:gd name="connsiteY2" fmla="*/ 653842 h 1381777"/>
              <a:gd name="connsiteX3" fmla="*/ 2309309 w 2309309"/>
              <a:gd name="connsiteY3" fmla="*/ 1371019 h 1381777"/>
              <a:gd name="connsiteX4" fmla="*/ 1251473 w 2309309"/>
              <a:gd name="connsiteY4" fmla="*/ 1381777 h 1381777"/>
              <a:gd name="connsiteX5" fmla="*/ 0 w 2309309"/>
              <a:gd name="connsiteY5" fmla="*/ 1378192 h 1381777"/>
              <a:gd name="connsiteX0" fmla="*/ 0 w 2309309"/>
              <a:gd name="connsiteY0" fmla="*/ 1378192 h 1379078"/>
              <a:gd name="connsiteX1" fmla="*/ 1382509 w 2309309"/>
              <a:gd name="connsiteY1" fmla="*/ 3154 h 1379078"/>
              <a:gd name="connsiteX2" fmla="*/ 2302136 w 2309309"/>
              <a:gd name="connsiteY2" fmla="*/ 653842 h 1379078"/>
              <a:gd name="connsiteX3" fmla="*/ 2309309 w 2309309"/>
              <a:gd name="connsiteY3" fmla="*/ 1371019 h 1379078"/>
              <a:gd name="connsiteX4" fmla="*/ 1255058 w 2309309"/>
              <a:gd name="connsiteY4" fmla="*/ 1371020 h 1379078"/>
              <a:gd name="connsiteX5" fmla="*/ 0 w 2309309"/>
              <a:gd name="connsiteY5" fmla="*/ 1378192 h 1379078"/>
              <a:gd name="connsiteX0" fmla="*/ 0 w 2302959"/>
              <a:gd name="connsiteY0" fmla="*/ 1371842 h 1372884"/>
              <a:gd name="connsiteX1" fmla="*/ 1376159 w 2302959"/>
              <a:gd name="connsiteY1" fmla="*/ 3154 h 1372884"/>
              <a:gd name="connsiteX2" fmla="*/ 2295786 w 2302959"/>
              <a:gd name="connsiteY2" fmla="*/ 653842 h 1372884"/>
              <a:gd name="connsiteX3" fmla="*/ 2302959 w 2302959"/>
              <a:gd name="connsiteY3" fmla="*/ 1371019 h 1372884"/>
              <a:gd name="connsiteX4" fmla="*/ 1248708 w 2302959"/>
              <a:gd name="connsiteY4" fmla="*/ 1371020 h 1372884"/>
              <a:gd name="connsiteX5" fmla="*/ 0 w 2302959"/>
              <a:gd name="connsiteY5" fmla="*/ 1371842 h 1372884"/>
              <a:gd name="connsiteX0" fmla="*/ 0 w 2302959"/>
              <a:gd name="connsiteY0" fmla="*/ 1371842 h 1371842"/>
              <a:gd name="connsiteX1" fmla="*/ 1376159 w 2302959"/>
              <a:gd name="connsiteY1" fmla="*/ 3154 h 1371842"/>
              <a:gd name="connsiteX2" fmla="*/ 2295786 w 2302959"/>
              <a:gd name="connsiteY2" fmla="*/ 653842 h 1371842"/>
              <a:gd name="connsiteX3" fmla="*/ 2302959 w 2302959"/>
              <a:gd name="connsiteY3" fmla="*/ 1371019 h 1371842"/>
              <a:gd name="connsiteX4" fmla="*/ 1248708 w 2302959"/>
              <a:gd name="connsiteY4" fmla="*/ 1371020 h 1371842"/>
              <a:gd name="connsiteX5" fmla="*/ 0 w 2302959"/>
              <a:gd name="connsiteY5" fmla="*/ 1371842 h 1371842"/>
              <a:gd name="connsiteX0" fmla="*/ 0 w 2302959"/>
              <a:gd name="connsiteY0" fmla="*/ 1371842 h 1371842"/>
              <a:gd name="connsiteX1" fmla="*/ 1376159 w 2302959"/>
              <a:gd name="connsiteY1" fmla="*/ 3154 h 1371842"/>
              <a:gd name="connsiteX2" fmla="*/ 2295786 w 2302959"/>
              <a:gd name="connsiteY2" fmla="*/ 653842 h 1371842"/>
              <a:gd name="connsiteX3" fmla="*/ 2302959 w 2302959"/>
              <a:gd name="connsiteY3" fmla="*/ 1371019 h 1371842"/>
              <a:gd name="connsiteX4" fmla="*/ 1248708 w 2302959"/>
              <a:gd name="connsiteY4" fmla="*/ 1371020 h 1371842"/>
              <a:gd name="connsiteX5" fmla="*/ 0 w 2302959"/>
              <a:gd name="connsiteY5" fmla="*/ 1371842 h 1371842"/>
              <a:gd name="connsiteX0" fmla="*/ 0 w 2299784"/>
              <a:gd name="connsiteY0" fmla="*/ 1371842 h 1371842"/>
              <a:gd name="connsiteX1" fmla="*/ 1376159 w 2299784"/>
              <a:gd name="connsiteY1" fmla="*/ 3154 h 1371842"/>
              <a:gd name="connsiteX2" fmla="*/ 2295786 w 2299784"/>
              <a:gd name="connsiteY2" fmla="*/ 653842 h 1371842"/>
              <a:gd name="connsiteX3" fmla="*/ 2299784 w 2299784"/>
              <a:gd name="connsiteY3" fmla="*/ 1371019 h 1371842"/>
              <a:gd name="connsiteX4" fmla="*/ 1248708 w 2299784"/>
              <a:gd name="connsiteY4" fmla="*/ 1371020 h 1371842"/>
              <a:gd name="connsiteX5" fmla="*/ 0 w 2299784"/>
              <a:gd name="connsiteY5" fmla="*/ 1371842 h 1371842"/>
              <a:gd name="connsiteX0" fmla="*/ 0 w 2299784"/>
              <a:gd name="connsiteY0" fmla="*/ 1371801 h 1371801"/>
              <a:gd name="connsiteX1" fmla="*/ 1376159 w 2299784"/>
              <a:gd name="connsiteY1" fmla="*/ 3113 h 1371801"/>
              <a:gd name="connsiteX2" fmla="*/ 2298961 w 2299784"/>
              <a:gd name="connsiteY2" fmla="*/ 660151 h 1371801"/>
              <a:gd name="connsiteX3" fmla="*/ 2299784 w 2299784"/>
              <a:gd name="connsiteY3" fmla="*/ 1370978 h 1371801"/>
              <a:gd name="connsiteX4" fmla="*/ 1248708 w 2299784"/>
              <a:gd name="connsiteY4" fmla="*/ 1370979 h 1371801"/>
              <a:gd name="connsiteX5" fmla="*/ 0 w 2299784"/>
              <a:gd name="connsiteY5" fmla="*/ 1371801 h 1371801"/>
              <a:gd name="connsiteX0" fmla="*/ 0 w 2299784"/>
              <a:gd name="connsiteY0" fmla="*/ 1371681 h 1371681"/>
              <a:gd name="connsiteX1" fmla="*/ 1376159 w 2299784"/>
              <a:gd name="connsiteY1" fmla="*/ 2993 h 1371681"/>
              <a:gd name="connsiteX2" fmla="*/ 2295786 w 2299784"/>
              <a:gd name="connsiteY2" fmla="*/ 679081 h 1371681"/>
              <a:gd name="connsiteX3" fmla="*/ 2299784 w 2299784"/>
              <a:gd name="connsiteY3" fmla="*/ 1370858 h 1371681"/>
              <a:gd name="connsiteX4" fmla="*/ 1248708 w 2299784"/>
              <a:gd name="connsiteY4" fmla="*/ 1370859 h 1371681"/>
              <a:gd name="connsiteX5" fmla="*/ 0 w 2299784"/>
              <a:gd name="connsiteY5" fmla="*/ 1371681 h 1371681"/>
              <a:gd name="connsiteX0" fmla="*/ 0 w 2299784"/>
              <a:gd name="connsiteY0" fmla="*/ 1371881 h 1371881"/>
              <a:gd name="connsiteX1" fmla="*/ 1376159 w 2299784"/>
              <a:gd name="connsiteY1" fmla="*/ 3193 h 1371881"/>
              <a:gd name="connsiteX2" fmla="*/ 2295786 w 2299784"/>
              <a:gd name="connsiteY2" fmla="*/ 679281 h 1371881"/>
              <a:gd name="connsiteX3" fmla="*/ 2299784 w 2299784"/>
              <a:gd name="connsiteY3" fmla="*/ 1371058 h 1371881"/>
              <a:gd name="connsiteX4" fmla="*/ 1248708 w 2299784"/>
              <a:gd name="connsiteY4" fmla="*/ 1371059 h 1371881"/>
              <a:gd name="connsiteX5" fmla="*/ 0 w 2299784"/>
              <a:gd name="connsiteY5" fmla="*/ 1371881 h 1371881"/>
              <a:gd name="connsiteX0" fmla="*/ 0 w 2302331"/>
              <a:gd name="connsiteY0" fmla="*/ 1371797 h 1371797"/>
              <a:gd name="connsiteX1" fmla="*/ 1376159 w 2302331"/>
              <a:gd name="connsiteY1" fmla="*/ 3109 h 1371797"/>
              <a:gd name="connsiteX2" fmla="*/ 2302136 w 2302331"/>
              <a:gd name="connsiteY2" fmla="*/ 691897 h 1371797"/>
              <a:gd name="connsiteX3" fmla="*/ 2299784 w 2302331"/>
              <a:gd name="connsiteY3" fmla="*/ 1370974 h 1371797"/>
              <a:gd name="connsiteX4" fmla="*/ 1248708 w 2302331"/>
              <a:gd name="connsiteY4" fmla="*/ 1370975 h 1371797"/>
              <a:gd name="connsiteX5" fmla="*/ 0 w 2302331"/>
              <a:gd name="connsiteY5" fmla="*/ 1371797 h 1371797"/>
              <a:gd name="connsiteX0" fmla="*/ 0 w 2738545"/>
              <a:gd name="connsiteY0" fmla="*/ 1371797 h 1403523"/>
              <a:gd name="connsiteX1" fmla="*/ 1376159 w 2738545"/>
              <a:gd name="connsiteY1" fmla="*/ 3109 h 1403523"/>
              <a:gd name="connsiteX2" fmla="*/ 2302136 w 2738545"/>
              <a:gd name="connsiteY2" fmla="*/ 691897 h 1403523"/>
              <a:gd name="connsiteX3" fmla="*/ 2738545 w 2738545"/>
              <a:gd name="connsiteY3" fmla="*/ 1360522 h 1403523"/>
              <a:gd name="connsiteX4" fmla="*/ 2299784 w 2738545"/>
              <a:gd name="connsiteY4" fmla="*/ 1370974 h 1403523"/>
              <a:gd name="connsiteX5" fmla="*/ 1248708 w 2738545"/>
              <a:gd name="connsiteY5" fmla="*/ 1370975 h 1403523"/>
              <a:gd name="connsiteX6" fmla="*/ 0 w 2738545"/>
              <a:gd name="connsiteY6" fmla="*/ 1371797 h 1403523"/>
              <a:gd name="connsiteX0" fmla="*/ 0 w 2738545"/>
              <a:gd name="connsiteY0" fmla="*/ 1371797 h 1403523"/>
              <a:gd name="connsiteX1" fmla="*/ 1376159 w 2738545"/>
              <a:gd name="connsiteY1" fmla="*/ 3109 h 1403523"/>
              <a:gd name="connsiteX2" fmla="*/ 2302136 w 2738545"/>
              <a:gd name="connsiteY2" fmla="*/ 691897 h 1403523"/>
              <a:gd name="connsiteX3" fmla="*/ 2738545 w 2738545"/>
              <a:gd name="connsiteY3" fmla="*/ 1360522 h 1403523"/>
              <a:gd name="connsiteX4" fmla="*/ 2299784 w 2738545"/>
              <a:gd name="connsiteY4" fmla="*/ 1370974 h 1403523"/>
              <a:gd name="connsiteX5" fmla="*/ 1248708 w 2738545"/>
              <a:gd name="connsiteY5" fmla="*/ 1370975 h 1403523"/>
              <a:gd name="connsiteX6" fmla="*/ 0 w 2738545"/>
              <a:gd name="connsiteY6" fmla="*/ 1371797 h 1403523"/>
              <a:gd name="connsiteX0" fmla="*/ 0 w 2738545"/>
              <a:gd name="connsiteY0" fmla="*/ 1371797 h 1403523"/>
              <a:gd name="connsiteX1" fmla="*/ 1376159 w 2738545"/>
              <a:gd name="connsiteY1" fmla="*/ 3109 h 1403523"/>
              <a:gd name="connsiteX2" fmla="*/ 2302136 w 2738545"/>
              <a:gd name="connsiteY2" fmla="*/ 691897 h 1403523"/>
              <a:gd name="connsiteX3" fmla="*/ 2738545 w 2738545"/>
              <a:gd name="connsiteY3" fmla="*/ 1360522 h 1403523"/>
              <a:gd name="connsiteX4" fmla="*/ 2299784 w 2738545"/>
              <a:gd name="connsiteY4" fmla="*/ 1370974 h 1403523"/>
              <a:gd name="connsiteX5" fmla="*/ 1248708 w 2738545"/>
              <a:gd name="connsiteY5" fmla="*/ 1370975 h 1403523"/>
              <a:gd name="connsiteX6" fmla="*/ 0 w 2738545"/>
              <a:gd name="connsiteY6" fmla="*/ 1371797 h 1403523"/>
              <a:gd name="connsiteX0" fmla="*/ 0 w 2738545"/>
              <a:gd name="connsiteY0" fmla="*/ 1371797 h 1371797"/>
              <a:gd name="connsiteX1" fmla="*/ 1376159 w 2738545"/>
              <a:gd name="connsiteY1" fmla="*/ 3109 h 1371797"/>
              <a:gd name="connsiteX2" fmla="*/ 2302136 w 2738545"/>
              <a:gd name="connsiteY2" fmla="*/ 691897 h 1371797"/>
              <a:gd name="connsiteX3" fmla="*/ 2738545 w 2738545"/>
              <a:gd name="connsiteY3" fmla="*/ 1360522 h 1371797"/>
              <a:gd name="connsiteX4" fmla="*/ 2299784 w 2738545"/>
              <a:gd name="connsiteY4" fmla="*/ 1370974 h 1371797"/>
              <a:gd name="connsiteX5" fmla="*/ 1248708 w 2738545"/>
              <a:gd name="connsiteY5" fmla="*/ 1370975 h 1371797"/>
              <a:gd name="connsiteX6" fmla="*/ 0 w 2738545"/>
              <a:gd name="connsiteY6" fmla="*/ 1371797 h 1371797"/>
              <a:gd name="connsiteX0" fmla="*/ 0 w 2738545"/>
              <a:gd name="connsiteY0" fmla="*/ 1371797 h 1374803"/>
              <a:gd name="connsiteX1" fmla="*/ 1376159 w 2738545"/>
              <a:gd name="connsiteY1" fmla="*/ 3109 h 1374803"/>
              <a:gd name="connsiteX2" fmla="*/ 2302136 w 2738545"/>
              <a:gd name="connsiteY2" fmla="*/ 691897 h 1374803"/>
              <a:gd name="connsiteX3" fmla="*/ 2738545 w 2738545"/>
              <a:gd name="connsiteY3" fmla="*/ 1360522 h 1374803"/>
              <a:gd name="connsiteX4" fmla="*/ 2146614 w 2738545"/>
              <a:gd name="connsiteY4" fmla="*/ 1374803 h 1374803"/>
              <a:gd name="connsiteX5" fmla="*/ 1248708 w 2738545"/>
              <a:gd name="connsiteY5" fmla="*/ 1370975 h 1374803"/>
              <a:gd name="connsiteX6" fmla="*/ 0 w 2738545"/>
              <a:gd name="connsiteY6" fmla="*/ 1371797 h 1374803"/>
              <a:gd name="connsiteX0" fmla="*/ 0 w 2738545"/>
              <a:gd name="connsiteY0" fmla="*/ 1371797 h 1374803"/>
              <a:gd name="connsiteX1" fmla="*/ 1376159 w 2738545"/>
              <a:gd name="connsiteY1" fmla="*/ 3109 h 1374803"/>
              <a:gd name="connsiteX2" fmla="*/ 2302136 w 2738545"/>
              <a:gd name="connsiteY2" fmla="*/ 691897 h 1374803"/>
              <a:gd name="connsiteX3" fmla="*/ 2738545 w 2738545"/>
              <a:gd name="connsiteY3" fmla="*/ 1360522 h 1374803"/>
              <a:gd name="connsiteX4" fmla="*/ 2146614 w 2738545"/>
              <a:gd name="connsiteY4" fmla="*/ 1374803 h 1374803"/>
              <a:gd name="connsiteX5" fmla="*/ 1248708 w 2738545"/>
              <a:gd name="connsiteY5" fmla="*/ 1370975 h 1374803"/>
              <a:gd name="connsiteX6" fmla="*/ 0 w 2738545"/>
              <a:gd name="connsiteY6" fmla="*/ 1371797 h 1374803"/>
              <a:gd name="connsiteX0" fmla="*/ 0 w 2742374"/>
              <a:gd name="connsiteY0" fmla="*/ 1371797 h 1374803"/>
              <a:gd name="connsiteX1" fmla="*/ 1376159 w 2742374"/>
              <a:gd name="connsiteY1" fmla="*/ 3109 h 1374803"/>
              <a:gd name="connsiteX2" fmla="*/ 2302136 w 2742374"/>
              <a:gd name="connsiteY2" fmla="*/ 691897 h 1374803"/>
              <a:gd name="connsiteX3" fmla="*/ 2742374 w 2742374"/>
              <a:gd name="connsiteY3" fmla="*/ 1368181 h 1374803"/>
              <a:gd name="connsiteX4" fmla="*/ 2146614 w 2742374"/>
              <a:gd name="connsiteY4" fmla="*/ 1374803 h 1374803"/>
              <a:gd name="connsiteX5" fmla="*/ 1248708 w 2742374"/>
              <a:gd name="connsiteY5" fmla="*/ 1370975 h 1374803"/>
              <a:gd name="connsiteX6" fmla="*/ 0 w 2742374"/>
              <a:gd name="connsiteY6" fmla="*/ 1371797 h 1374803"/>
              <a:gd name="connsiteX0" fmla="*/ 0 w 2742374"/>
              <a:gd name="connsiteY0" fmla="*/ 1371797 h 1374803"/>
              <a:gd name="connsiteX1" fmla="*/ 1376159 w 2742374"/>
              <a:gd name="connsiteY1" fmla="*/ 3109 h 1374803"/>
              <a:gd name="connsiteX2" fmla="*/ 2302136 w 2742374"/>
              <a:gd name="connsiteY2" fmla="*/ 691897 h 1374803"/>
              <a:gd name="connsiteX3" fmla="*/ 2742374 w 2742374"/>
              <a:gd name="connsiteY3" fmla="*/ 1368181 h 1374803"/>
              <a:gd name="connsiteX4" fmla="*/ 2146614 w 2742374"/>
              <a:gd name="connsiteY4" fmla="*/ 1374803 h 1374803"/>
              <a:gd name="connsiteX5" fmla="*/ 1248708 w 2742374"/>
              <a:gd name="connsiteY5" fmla="*/ 1370975 h 1374803"/>
              <a:gd name="connsiteX6" fmla="*/ 0 w 2742374"/>
              <a:gd name="connsiteY6" fmla="*/ 1371797 h 1374803"/>
              <a:gd name="connsiteX0" fmla="*/ 0 w 2742374"/>
              <a:gd name="connsiteY0" fmla="*/ 1373828 h 1376834"/>
              <a:gd name="connsiteX1" fmla="*/ 1376159 w 2742374"/>
              <a:gd name="connsiteY1" fmla="*/ 5140 h 1376834"/>
              <a:gd name="connsiteX2" fmla="*/ 2302136 w 2742374"/>
              <a:gd name="connsiteY2" fmla="*/ 693928 h 1376834"/>
              <a:gd name="connsiteX3" fmla="*/ 2742374 w 2742374"/>
              <a:gd name="connsiteY3" fmla="*/ 1370212 h 1376834"/>
              <a:gd name="connsiteX4" fmla="*/ 2146614 w 2742374"/>
              <a:gd name="connsiteY4" fmla="*/ 1376834 h 1376834"/>
              <a:gd name="connsiteX5" fmla="*/ 1248708 w 2742374"/>
              <a:gd name="connsiteY5" fmla="*/ 1373006 h 1376834"/>
              <a:gd name="connsiteX6" fmla="*/ 0 w 2742374"/>
              <a:gd name="connsiteY6" fmla="*/ 1373828 h 1376834"/>
              <a:gd name="connsiteX0" fmla="*/ 0 w 2742374"/>
              <a:gd name="connsiteY0" fmla="*/ 1374800 h 1377806"/>
              <a:gd name="connsiteX1" fmla="*/ 1376159 w 2742374"/>
              <a:gd name="connsiteY1" fmla="*/ 6112 h 1377806"/>
              <a:gd name="connsiteX2" fmla="*/ 2302136 w 2742374"/>
              <a:gd name="connsiteY2" fmla="*/ 694900 h 1377806"/>
              <a:gd name="connsiteX3" fmla="*/ 2742374 w 2742374"/>
              <a:gd name="connsiteY3" fmla="*/ 1371184 h 1377806"/>
              <a:gd name="connsiteX4" fmla="*/ 2146614 w 2742374"/>
              <a:gd name="connsiteY4" fmla="*/ 1377806 h 1377806"/>
              <a:gd name="connsiteX5" fmla="*/ 1248708 w 2742374"/>
              <a:gd name="connsiteY5" fmla="*/ 1373978 h 1377806"/>
              <a:gd name="connsiteX6" fmla="*/ 0 w 2742374"/>
              <a:gd name="connsiteY6" fmla="*/ 1374800 h 1377806"/>
              <a:gd name="connsiteX0" fmla="*/ 0 w 2742374"/>
              <a:gd name="connsiteY0" fmla="*/ 1374800 h 1377806"/>
              <a:gd name="connsiteX1" fmla="*/ 1376159 w 2742374"/>
              <a:gd name="connsiteY1" fmla="*/ 6112 h 1377806"/>
              <a:gd name="connsiteX2" fmla="*/ 2302136 w 2742374"/>
              <a:gd name="connsiteY2" fmla="*/ 694900 h 1377806"/>
              <a:gd name="connsiteX3" fmla="*/ 2742374 w 2742374"/>
              <a:gd name="connsiteY3" fmla="*/ 1371184 h 1377806"/>
              <a:gd name="connsiteX4" fmla="*/ 2146614 w 2742374"/>
              <a:gd name="connsiteY4" fmla="*/ 1377806 h 1377806"/>
              <a:gd name="connsiteX5" fmla="*/ 1248708 w 2742374"/>
              <a:gd name="connsiteY5" fmla="*/ 1373978 h 1377806"/>
              <a:gd name="connsiteX6" fmla="*/ 0 w 2742374"/>
              <a:gd name="connsiteY6" fmla="*/ 1374800 h 1377806"/>
              <a:gd name="connsiteX0" fmla="*/ 0 w 2742374"/>
              <a:gd name="connsiteY0" fmla="*/ 1374800 h 1377806"/>
              <a:gd name="connsiteX1" fmla="*/ 1376159 w 2742374"/>
              <a:gd name="connsiteY1" fmla="*/ 6112 h 1377806"/>
              <a:gd name="connsiteX2" fmla="*/ 2302136 w 2742374"/>
              <a:gd name="connsiteY2" fmla="*/ 694900 h 1377806"/>
              <a:gd name="connsiteX3" fmla="*/ 2742374 w 2742374"/>
              <a:gd name="connsiteY3" fmla="*/ 1371184 h 1377806"/>
              <a:gd name="connsiteX4" fmla="*/ 2146614 w 2742374"/>
              <a:gd name="connsiteY4" fmla="*/ 1377806 h 1377806"/>
              <a:gd name="connsiteX5" fmla="*/ 1248708 w 2742374"/>
              <a:gd name="connsiteY5" fmla="*/ 1373978 h 1377806"/>
              <a:gd name="connsiteX6" fmla="*/ 0 w 2742374"/>
              <a:gd name="connsiteY6" fmla="*/ 1374800 h 1377806"/>
              <a:gd name="connsiteX0" fmla="*/ 0 w 2742374"/>
              <a:gd name="connsiteY0" fmla="*/ 1374468 h 1377474"/>
              <a:gd name="connsiteX1" fmla="*/ 1376159 w 2742374"/>
              <a:gd name="connsiteY1" fmla="*/ 5780 h 1377474"/>
              <a:gd name="connsiteX2" fmla="*/ 2302136 w 2742374"/>
              <a:gd name="connsiteY2" fmla="*/ 694568 h 1377474"/>
              <a:gd name="connsiteX3" fmla="*/ 2742374 w 2742374"/>
              <a:gd name="connsiteY3" fmla="*/ 1370852 h 1377474"/>
              <a:gd name="connsiteX4" fmla="*/ 2146614 w 2742374"/>
              <a:gd name="connsiteY4" fmla="*/ 1377474 h 1377474"/>
              <a:gd name="connsiteX5" fmla="*/ 1248708 w 2742374"/>
              <a:gd name="connsiteY5" fmla="*/ 1373646 h 1377474"/>
              <a:gd name="connsiteX6" fmla="*/ 0 w 2742374"/>
              <a:gd name="connsiteY6" fmla="*/ 1374468 h 1377474"/>
              <a:gd name="connsiteX0" fmla="*/ 0 w 2964470"/>
              <a:gd name="connsiteY0" fmla="*/ 1374468 h 1377474"/>
              <a:gd name="connsiteX1" fmla="*/ 1376159 w 2964470"/>
              <a:gd name="connsiteY1" fmla="*/ 5780 h 1377474"/>
              <a:gd name="connsiteX2" fmla="*/ 2302136 w 2964470"/>
              <a:gd name="connsiteY2" fmla="*/ 694568 h 1377474"/>
              <a:gd name="connsiteX3" fmla="*/ 2964470 w 2964470"/>
              <a:gd name="connsiteY3" fmla="*/ 1370852 h 1377474"/>
              <a:gd name="connsiteX4" fmla="*/ 2146614 w 2964470"/>
              <a:gd name="connsiteY4" fmla="*/ 1377474 h 1377474"/>
              <a:gd name="connsiteX5" fmla="*/ 1248708 w 2964470"/>
              <a:gd name="connsiteY5" fmla="*/ 1373646 h 1377474"/>
              <a:gd name="connsiteX6" fmla="*/ 0 w 2964470"/>
              <a:gd name="connsiteY6" fmla="*/ 1374468 h 1377474"/>
              <a:gd name="connsiteX0" fmla="*/ 0 w 2964470"/>
              <a:gd name="connsiteY0" fmla="*/ 1374722 h 1377728"/>
              <a:gd name="connsiteX1" fmla="*/ 1376159 w 2964470"/>
              <a:gd name="connsiteY1" fmla="*/ 6034 h 1377728"/>
              <a:gd name="connsiteX2" fmla="*/ 2428501 w 2964470"/>
              <a:gd name="connsiteY2" fmla="*/ 683334 h 1377728"/>
              <a:gd name="connsiteX3" fmla="*/ 2964470 w 2964470"/>
              <a:gd name="connsiteY3" fmla="*/ 1371106 h 1377728"/>
              <a:gd name="connsiteX4" fmla="*/ 2146614 w 2964470"/>
              <a:gd name="connsiteY4" fmla="*/ 1377728 h 1377728"/>
              <a:gd name="connsiteX5" fmla="*/ 1248708 w 2964470"/>
              <a:gd name="connsiteY5" fmla="*/ 1373900 h 1377728"/>
              <a:gd name="connsiteX6" fmla="*/ 0 w 2964470"/>
              <a:gd name="connsiteY6" fmla="*/ 1374722 h 1377728"/>
              <a:gd name="connsiteX0" fmla="*/ 0 w 2964470"/>
              <a:gd name="connsiteY0" fmla="*/ 1381823 h 1384829"/>
              <a:gd name="connsiteX1" fmla="*/ 1376159 w 2964470"/>
              <a:gd name="connsiteY1" fmla="*/ 13135 h 1384829"/>
              <a:gd name="connsiteX2" fmla="*/ 2428501 w 2964470"/>
              <a:gd name="connsiteY2" fmla="*/ 690435 h 1384829"/>
              <a:gd name="connsiteX3" fmla="*/ 2964470 w 2964470"/>
              <a:gd name="connsiteY3" fmla="*/ 1378207 h 1384829"/>
              <a:gd name="connsiteX4" fmla="*/ 2146614 w 2964470"/>
              <a:gd name="connsiteY4" fmla="*/ 1384829 h 1384829"/>
              <a:gd name="connsiteX5" fmla="*/ 1248708 w 2964470"/>
              <a:gd name="connsiteY5" fmla="*/ 1381001 h 1384829"/>
              <a:gd name="connsiteX6" fmla="*/ 0 w 2964470"/>
              <a:gd name="connsiteY6" fmla="*/ 1381823 h 1384829"/>
              <a:gd name="connsiteX0" fmla="*/ 0 w 2891714"/>
              <a:gd name="connsiteY0" fmla="*/ 1381823 h 1384829"/>
              <a:gd name="connsiteX1" fmla="*/ 1376159 w 2891714"/>
              <a:gd name="connsiteY1" fmla="*/ 13135 h 1384829"/>
              <a:gd name="connsiteX2" fmla="*/ 2428501 w 2891714"/>
              <a:gd name="connsiteY2" fmla="*/ 690435 h 1384829"/>
              <a:gd name="connsiteX3" fmla="*/ 2891714 w 2891714"/>
              <a:gd name="connsiteY3" fmla="*/ 1378207 h 1384829"/>
              <a:gd name="connsiteX4" fmla="*/ 2146614 w 2891714"/>
              <a:gd name="connsiteY4" fmla="*/ 1384829 h 1384829"/>
              <a:gd name="connsiteX5" fmla="*/ 1248708 w 2891714"/>
              <a:gd name="connsiteY5" fmla="*/ 1381001 h 1384829"/>
              <a:gd name="connsiteX6" fmla="*/ 0 w 2891714"/>
              <a:gd name="connsiteY6" fmla="*/ 1381823 h 1384829"/>
              <a:gd name="connsiteX0" fmla="*/ 0 w 2891714"/>
              <a:gd name="connsiteY0" fmla="*/ 1381823 h 1384829"/>
              <a:gd name="connsiteX1" fmla="*/ 1376159 w 2891714"/>
              <a:gd name="connsiteY1" fmla="*/ 13135 h 1384829"/>
              <a:gd name="connsiteX2" fmla="*/ 2428501 w 2891714"/>
              <a:gd name="connsiteY2" fmla="*/ 690435 h 1384829"/>
              <a:gd name="connsiteX3" fmla="*/ 2891714 w 2891714"/>
              <a:gd name="connsiteY3" fmla="*/ 1378207 h 1384829"/>
              <a:gd name="connsiteX4" fmla="*/ 2146614 w 2891714"/>
              <a:gd name="connsiteY4" fmla="*/ 1384829 h 1384829"/>
              <a:gd name="connsiteX5" fmla="*/ 1248708 w 2891714"/>
              <a:gd name="connsiteY5" fmla="*/ 1381001 h 1384829"/>
              <a:gd name="connsiteX6" fmla="*/ 0 w 2891714"/>
              <a:gd name="connsiteY6" fmla="*/ 1381823 h 1384829"/>
              <a:gd name="connsiteX0" fmla="*/ 0 w 2891714"/>
              <a:gd name="connsiteY0" fmla="*/ 1388060 h 1391066"/>
              <a:gd name="connsiteX1" fmla="*/ 1376159 w 2891714"/>
              <a:gd name="connsiteY1" fmla="*/ 19372 h 1391066"/>
              <a:gd name="connsiteX2" fmla="*/ 2428501 w 2891714"/>
              <a:gd name="connsiteY2" fmla="*/ 696672 h 1391066"/>
              <a:gd name="connsiteX3" fmla="*/ 2891714 w 2891714"/>
              <a:gd name="connsiteY3" fmla="*/ 1384444 h 1391066"/>
              <a:gd name="connsiteX4" fmla="*/ 2146614 w 2891714"/>
              <a:gd name="connsiteY4" fmla="*/ 1391066 h 1391066"/>
              <a:gd name="connsiteX5" fmla="*/ 1248708 w 2891714"/>
              <a:gd name="connsiteY5" fmla="*/ 1387238 h 1391066"/>
              <a:gd name="connsiteX6" fmla="*/ 0 w 2891714"/>
              <a:gd name="connsiteY6" fmla="*/ 1388060 h 1391066"/>
              <a:gd name="connsiteX0" fmla="*/ 1376159 w 2891714"/>
              <a:gd name="connsiteY0" fmla="*/ 19372 h 1391066"/>
              <a:gd name="connsiteX1" fmla="*/ 2428501 w 2891714"/>
              <a:gd name="connsiteY1" fmla="*/ 696672 h 1391066"/>
              <a:gd name="connsiteX2" fmla="*/ 2891714 w 2891714"/>
              <a:gd name="connsiteY2" fmla="*/ 1384444 h 1391066"/>
              <a:gd name="connsiteX3" fmla="*/ 2146614 w 2891714"/>
              <a:gd name="connsiteY3" fmla="*/ 1391066 h 1391066"/>
              <a:gd name="connsiteX4" fmla="*/ 1248708 w 2891714"/>
              <a:gd name="connsiteY4" fmla="*/ 1387238 h 1391066"/>
              <a:gd name="connsiteX5" fmla="*/ 0 w 2891714"/>
              <a:gd name="connsiteY5" fmla="*/ 1388060 h 1391066"/>
              <a:gd name="connsiteX6" fmla="*/ 1401049 w 2891714"/>
              <a:gd name="connsiteY6" fmla="*/ 44262 h 1391066"/>
              <a:gd name="connsiteX0" fmla="*/ 1609743 w 2891714"/>
              <a:gd name="connsiteY0" fmla="*/ 22610 h 1371329"/>
              <a:gd name="connsiteX1" fmla="*/ 2428501 w 2891714"/>
              <a:gd name="connsiteY1" fmla="*/ 676935 h 1371329"/>
              <a:gd name="connsiteX2" fmla="*/ 2891714 w 2891714"/>
              <a:gd name="connsiteY2" fmla="*/ 1364707 h 1371329"/>
              <a:gd name="connsiteX3" fmla="*/ 2146614 w 2891714"/>
              <a:gd name="connsiteY3" fmla="*/ 1371329 h 1371329"/>
              <a:gd name="connsiteX4" fmla="*/ 1248708 w 2891714"/>
              <a:gd name="connsiteY4" fmla="*/ 1367501 h 1371329"/>
              <a:gd name="connsiteX5" fmla="*/ 0 w 2891714"/>
              <a:gd name="connsiteY5" fmla="*/ 1368323 h 1371329"/>
              <a:gd name="connsiteX6" fmla="*/ 1401049 w 2891714"/>
              <a:gd name="connsiteY6" fmla="*/ 24525 h 1371329"/>
              <a:gd name="connsiteX0" fmla="*/ 1609743 w 2891714"/>
              <a:gd name="connsiteY0" fmla="*/ 0 h 1348719"/>
              <a:gd name="connsiteX1" fmla="*/ 2428501 w 2891714"/>
              <a:gd name="connsiteY1" fmla="*/ 654325 h 1348719"/>
              <a:gd name="connsiteX2" fmla="*/ 2891714 w 2891714"/>
              <a:gd name="connsiteY2" fmla="*/ 1342097 h 1348719"/>
              <a:gd name="connsiteX3" fmla="*/ 2146614 w 2891714"/>
              <a:gd name="connsiteY3" fmla="*/ 1348719 h 1348719"/>
              <a:gd name="connsiteX4" fmla="*/ 1248708 w 2891714"/>
              <a:gd name="connsiteY4" fmla="*/ 1344891 h 1348719"/>
              <a:gd name="connsiteX5" fmla="*/ 0 w 2891714"/>
              <a:gd name="connsiteY5" fmla="*/ 1345713 h 1348719"/>
              <a:gd name="connsiteX6" fmla="*/ 1401049 w 2891714"/>
              <a:gd name="connsiteY6" fmla="*/ 1915 h 1348719"/>
              <a:gd name="connsiteX0" fmla="*/ 1747596 w 2891714"/>
              <a:gd name="connsiteY0" fmla="*/ 0 h 1360207"/>
              <a:gd name="connsiteX1" fmla="*/ 2428501 w 2891714"/>
              <a:gd name="connsiteY1" fmla="*/ 665813 h 1360207"/>
              <a:gd name="connsiteX2" fmla="*/ 2891714 w 2891714"/>
              <a:gd name="connsiteY2" fmla="*/ 1353585 h 1360207"/>
              <a:gd name="connsiteX3" fmla="*/ 2146614 w 2891714"/>
              <a:gd name="connsiteY3" fmla="*/ 1360207 h 1360207"/>
              <a:gd name="connsiteX4" fmla="*/ 1248708 w 2891714"/>
              <a:gd name="connsiteY4" fmla="*/ 1356379 h 1360207"/>
              <a:gd name="connsiteX5" fmla="*/ 0 w 2891714"/>
              <a:gd name="connsiteY5" fmla="*/ 1357201 h 1360207"/>
              <a:gd name="connsiteX6" fmla="*/ 1401049 w 2891714"/>
              <a:gd name="connsiteY6" fmla="*/ 13403 h 1360207"/>
              <a:gd name="connsiteX0" fmla="*/ 1747596 w 2891714"/>
              <a:gd name="connsiteY0" fmla="*/ 0 h 1360207"/>
              <a:gd name="connsiteX1" fmla="*/ 2589329 w 2891714"/>
              <a:gd name="connsiteY1" fmla="*/ 677301 h 1360207"/>
              <a:gd name="connsiteX2" fmla="*/ 2891714 w 2891714"/>
              <a:gd name="connsiteY2" fmla="*/ 1353585 h 1360207"/>
              <a:gd name="connsiteX3" fmla="*/ 2146614 w 2891714"/>
              <a:gd name="connsiteY3" fmla="*/ 1360207 h 1360207"/>
              <a:gd name="connsiteX4" fmla="*/ 1248708 w 2891714"/>
              <a:gd name="connsiteY4" fmla="*/ 1356379 h 1360207"/>
              <a:gd name="connsiteX5" fmla="*/ 0 w 2891714"/>
              <a:gd name="connsiteY5" fmla="*/ 1357201 h 1360207"/>
              <a:gd name="connsiteX6" fmla="*/ 1401049 w 2891714"/>
              <a:gd name="connsiteY6" fmla="*/ 13403 h 1360207"/>
              <a:gd name="connsiteX0" fmla="*/ 1602085 w 2891714"/>
              <a:gd name="connsiteY0" fmla="*/ 0 h 1356378"/>
              <a:gd name="connsiteX1" fmla="*/ 2589329 w 2891714"/>
              <a:gd name="connsiteY1" fmla="*/ 673472 h 1356378"/>
              <a:gd name="connsiteX2" fmla="*/ 2891714 w 2891714"/>
              <a:gd name="connsiteY2" fmla="*/ 1349756 h 1356378"/>
              <a:gd name="connsiteX3" fmla="*/ 2146614 w 2891714"/>
              <a:gd name="connsiteY3" fmla="*/ 1356378 h 1356378"/>
              <a:gd name="connsiteX4" fmla="*/ 1248708 w 2891714"/>
              <a:gd name="connsiteY4" fmla="*/ 1352550 h 1356378"/>
              <a:gd name="connsiteX5" fmla="*/ 0 w 2891714"/>
              <a:gd name="connsiteY5" fmla="*/ 1353372 h 1356378"/>
              <a:gd name="connsiteX6" fmla="*/ 1401049 w 2891714"/>
              <a:gd name="connsiteY6" fmla="*/ 9574 h 1356378"/>
              <a:gd name="connsiteX0" fmla="*/ 1602085 w 2891714"/>
              <a:gd name="connsiteY0" fmla="*/ 4759 h 1361137"/>
              <a:gd name="connsiteX1" fmla="*/ 2589329 w 2891714"/>
              <a:gd name="connsiteY1" fmla="*/ 678231 h 1361137"/>
              <a:gd name="connsiteX2" fmla="*/ 2891714 w 2891714"/>
              <a:gd name="connsiteY2" fmla="*/ 1354515 h 1361137"/>
              <a:gd name="connsiteX3" fmla="*/ 2146614 w 2891714"/>
              <a:gd name="connsiteY3" fmla="*/ 1361137 h 1361137"/>
              <a:gd name="connsiteX4" fmla="*/ 1248708 w 2891714"/>
              <a:gd name="connsiteY4" fmla="*/ 1357309 h 1361137"/>
              <a:gd name="connsiteX5" fmla="*/ 0 w 2891714"/>
              <a:gd name="connsiteY5" fmla="*/ 1358131 h 1361137"/>
              <a:gd name="connsiteX6" fmla="*/ 1401049 w 2891714"/>
              <a:gd name="connsiteY6" fmla="*/ 14333 h 1361137"/>
              <a:gd name="connsiteX0" fmla="*/ 1402965 w 2891714"/>
              <a:gd name="connsiteY0" fmla="*/ 5132 h 1357681"/>
              <a:gd name="connsiteX1" fmla="*/ 2589329 w 2891714"/>
              <a:gd name="connsiteY1" fmla="*/ 674775 h 1357681"/>
              <a:gd name="connsiteX2" fmla="*/ 2891714 w 2891714"/>
              <a:gd name="connsiteY2" fmla="*/ 1351059 h 1357681"/>
              <a:gd name="connsiteX3" fmla="*/ 2146614 w 2891714"/>
              <a:gd name="connsiteY3" fmla="*/ 1357681 h 1357681"/>
              <a:gd name="connsiteX4" fmla="*/ 1248708 w 2891714"/>
              <a:gd name="connsiteY4" fmla="*/ 1353853 h 1357681"/>
              <a:gd name="connsiteX5" fmla="*/ 0 w 2891714"/>
              <a:gd name="connsiteY5" fmla="*/ 1354675 h 1357681"/>
              <a:gd name="connsiteX6" fmla="*/ 1401049 w 2891714"/>
              <a:gd name="connsiteY6" fmla="*/ 10877 h 1357681"/>
              <a:gd name="connsiteX0" fmla="*/ 1402965 w 2891714"/>
              <a:gd name="connsiteY0" fmla="*/ 3691 h 1356240"/>
              <a:gd name="connsiteX1" fmla="*/ 2589329 w 2891714"/>
              <a:gd name="connsiteY1" fmla="*/ 673334 h 1356240"/>
              <a:gd name="connsiteX2" fmla="*/ 2891714 w 2891714"/>
              <a:gd name="connsiteY2" fmla="*/ 1349618 h 1356240"/>
              <a:gd name="connsiteX3" fmla="*/ 2146614 w 2891714"/>
              <a:gd name="connsiteY3" fmla="*/ 1356240 h 1356240"/>
              <a:gd name="connsiteX4" fmla="*/ 1248708 w 2891714"/>
              <a:gd name="connsiteY4" fmla="*/ 1352412 h 1356240"/>
              <a:gd name="connsiteX5" fmla="*/ 0 w 2891714"/>
              <a:gd name="connsiteY5" fmla="*/ 1353234 h 1356240"/>
              <a:gd name="connsiteX6" fmla="*/ 1401049 w 2891714"/>
              <a:gd name="connsiteY6" fmla="*/ 9436 h 1356240"/>
              <a:gd name="connsiteX0" fmla="*/ 1402965 w 3044883"/>
              <a:gd name="connsiteY0" fmla="*/ 3691 h 1356240"/>
              <a:gd name="connsiteX1" fmla="*/ 2589329 w 3044883"/>
              <a:gd name="connsiteY1" fmla="*/ 673334 h 1356240"/>
              <a:gd name="connsiteX2" fmla="*/ 3044883 w 3044883"/>
              <a:gd name="connsiteY2" fmla="*/ 1349618 h 1356240"/>
              <a:gd name="connsiteX3" fmla="*/ 2146614 w 3044883"/>
              <a:gd name="connsiteY3" fmla="*/ 1356240 h 1356240"/>
              <a:gd name="connsiteX4" fmla="*/ 1248708 w 3044883"/>
              <a:gd name="connsiteY4" fmla="*/ 1352412 h 1356240"/>
              <a:gd name="connsiteX5" fmla="*/ 0 w 3044883"/>
              <a:gd name="connsiteY5" fmla="*/ 1353234 h 1356240"/>
              <a:gd name="connsiteX6" fmla="*/ 1401049 w 3044883"/>
              <a:gd name="connsiteY6" fmla="*/ 9436 h 1356240"/>
              <a:gd name="connsiteX0" fmla="*/ 1402965 w 3044883"/>
              <a:gd name="connsiteY0" fmla="*/ 3691 h 1356240"/>
              <a:gd name="connsiteX1" fmla="*/ 2589329 w 3044883"/>
              <a:gd name="connsiteY1" fmla="*/ 673334 h 1356240"/>
              <a:gd name="connsiteX2" fmla="*/ 3044883 w 3044883"/>
              <a:gd name="connsiteY2" fmla="*/ 1349618 h 1356240"/>
              <a:gd name="connsiteX3" fmla="*/ 2146614 w 3044883"/>
              <a:gd name="connsiteY3" fmla="*/ 1356240 h 1356240"/>
              <a:gd name="connsiteX4" fmla="*/ 1248708 w 3044883"/>
              <a:gd name="connsiteY4" fmla="*/ 1352412 h 1356240"/>
              <a:gd name="connsiteX5" fmla="*/ 0 w 3044883"/>
              <a:gd name="connsiteY5" fmla="*/ 1353234 h 1356240"/>
              <a:gd name="connsiteX6" fmla="*/ 1401049 w 3044883"/>
              <a:gd name="connsiteY6" fmla="*/ 5607 h 1356240"/>
              <a:gd name="connsiteX0" fmla="*/ 1402965 w 3044883"/>
              <a:gd name="connsiteY0" fmla="*/ 6249 h 1358798"/>
              <a:gd name="connsiteX1" fmla="*/ 2577841 w 3044883"/>
              <a:gd name="connsiteY1" fmla="*/ 652917 h 1358798"/>
              <a:gd name="connsiteX2" fmla="*/ 3044883 w 3044883"/>
              <a:gd name="connsiteY2" fmla="*/ 1352176 h 1358798"/>
              <a:gd name="connsiteX3" fmla="*/ 2146614 w 3044883"/>
              <a:gd name="connsiteY3" fmla="*/ 1358798 h 1358798"/>
              <a:gd name="connsiteX4" fmla="*/ 1248708 w 3044883"/>
              <a:gd name="connsiteY4" fmla="*/ 1354970 h 1358798"/>
              <a:gd name="connsiteX5" fmla="*/ 0 w 3044883"/>
              <a:gd name="connsiteY5" fmla="*/ 1355792 h 1358798"/>
              <a:gd name="connsiteX6" fmla="*/ 1401049 w 3044883"/>
              <a:gd name="connsiteY6" fmla="*/ 8165 h 1358798"/>
              <a:gd name="connsiteX0" fmla="*/ 1402965 w 2812280"/>
              <a:gd name="connsiteY0" fmla="*/ 6249 h 1358798"/>
              <a:gd name="connsiteX1" fmla="*/ 2577841 w 2812280"/>
              <a:gd name="connsiteY1" fmla="*/ 652917 h 1358798"/>
              <a:gd name="connsiteX2" fmla="*/ 2773032 w 2812280"/>
              <a:gd name="connsiteY2" fmla="*/ 1338353 h 1358798"/>
              <a:gd name="connsiteX3" fmla="*/ 2146614 w 2812280"/>
              <a:gd name="connsiteY3" fmla="*/ 1358798 h 1358798"/>
              <a:gd name="connsiteX4" fmla="*/ 1248708 w 2812280"/>
              <a:gd name="connsiteY4" fmla="*/ 1354970 h 1358798"/>
              <a:gd name="connsiteX5" fmla="*/ 0 w 2812280"/>
              <a:gd name="connsiteY5" fmla="*/ 1355792 h 1358798"/>
              <a:gd name="connsiteX6" fmla="*/ 1401049 w 2812280"/>
              <a:gd name="connsiteY6" fmla="*/ 8165 h 1358798"/>
              <a:gd name="connsiteX0" fmla="*/ 1402965 w 2773032"/>
              <a:gd name="connsiteY0" fmla="*/ 25078 h 1377627"/>
              <a:gd name="connsiteX1" fmla="*/ 2259914 w 2773032"/>
              <a:gd name="connsiteY1" fmla="*/ 579593 h 1377627"/>
              <a:gd name="connsiteX2" fmla="*/ 2773032 w 2773032"/>
              <a:gd name="connsiteY2" fmla="*/ 1357182 h 1377627"/>
              <a:gd name="connsiteX3" fmla="*/ 2146614 w 2773032"/>
              <a:gd name="connsiteY3" fmla="*/ 1377627 h 1377627"/>
              <a:gd name="connsiteX4" fmla="*/ 1248708 w 2773032"/>
              <a:gd name="connsiteY4" fmla="*/ 1373799 h 1377627"/>
              <a:gd name="connsiteX5" fmla="*/ 0 w 2773032"/>
              <a:gd name="connsiteY5" fmla="*/ 1374621 h 1377627"/>
              <a:gd name="connsiteX6" fmla="*/ 1401049 w 2773032"/>
              <a:gd name="connsiteY6" fmla="*/ 26994 h 1377627"/>
              <a:gd name="connsiteX0" fmla="*/ 1402965 w 2773032"/>
              <a:gd name="connsiteY0" fmla="*/ 64 h 1352613"/>
              <a:gd name="connsiteX1" fmla="*/ 2411966 w 2773032"/>
              <a:gd name="connsiteY1" fmla="*/ 798784 h 1352613"/>
              <a:gd name="connsiteX2" fmla="*/ 2773032 w 2773032"/>
              <a:gd name="connsiteY2" fmla="*/ 1332168 h 1352613"/>
              <a:gd name="connsiteX3" fmla="*/ 2146614 w 2773032"/>
              <a:gd name="connsiteY3" fmla="*/ 1352613 h 1352613"/>
              <a:gd name="connsiteX4" fmla="*/ 1248708 w 2773032"/>
              <a:gd name="connsiteY4" fmla="*/ 1348785 h 1352613"/>
              <a:gd name="connsiteX5" fmla="*/ 0 w 2773032"/>
              <a:gd name="connsiteY5" fmla="*/ 1349607 h 1352613"/>
              <a:gd name="connsiteX6" fmla="*/ 1401049 w 2773032"/>
              <a:gd name="connsiteY6" fmla="*/ 1980 h 1352613"/>
              <a:gd name="connsiteX0" fmla="*/ 1402965 w 2773032"/>
              <a:gd name="connsiteY0" fmla="*/ 26 h 1352575"/>
              <a:gd name="connsiteX1" fmla="*/ 2481081 w 2773032"/>
              <a:gd name="connsiteY1" fmla="*/ 881684 h 1352575"/>
              <a:gd name="connsiteX2" fmla="*/ 2773032 w 2773032"/>
              <a:gd name="connsiteY2" fmla="*/ 1332130 h 1352575"/>
              <a:gd name="connsiteX3" fmla="*/ 2146614 w 2773032"/>
              <a:gd name="connsiteY3" fmla="*/ 1352575 h 1352575"/>
              <a:gd name="connsiteX4" fmla="*/ 1248708 w 2773032"/>
              <a:gd name="connsiteY4" fmla="*/ 1348747 h 1352575"/>
              <a:gd name="connsiteX5" fmla="*/ 0 w 2773032"/>
              <a:gd name="connsiteY5" fmla="*/ 1349569 h 1352575"/>
              <a:gd name="connsiteX6" fmla="*/ 1401049 w 2773032"/>
              <a:gd name="connsiteY6" fmla="*/ 1942 h 1352575"/>
              <a:gd name="connsiteX0" fmla="*/ 1402965 w 2791463"/>
              <a:gd name="connsiteY0" fmla="*/ 26 h 1352575"/>
              <a:gd name="connsiteX1" fmla="*/ 2481081 w 2791463"/>
              <a:gd name="connsiteY1" fmla="*/ 881684 h 1352575"/>
              <a:gd name="connsiteX2" fmla="*/ 2791463 w 2791463"/>
              <a:gd name="connsiteY2" fmla="*/ 1341345 h 1352575"/>
              <a:gd name="connsiteX3" fmla="*/ 2146614 w 2791463"/>
              <a:gd name="connsiteY3" fmla="*/ 1352575 h 1352575"/>
              <a:gd name="connsiteX4" fmla="*/ 1248708 w 2791463"/>
              <a:gd name="connsiteY4" fmla="*/ 1348747 h 1352575"/>
              <a:gd name="connsiteX5" fmla="*/ 0 w 2791463"/>
              <a:gd name="connsiteY5" fmla="*/ 1349569 h 1352575"/>
              <a:gd name="connsiteX6" fmla="*/ 1401049 w 2791463"/>
              <a:gd name="connsiteY6" fmla="*/ 1942 h 1352575"/>
              <a:gd name="connsiteX0" fmla="*/ 1402965 w 2791463"/>
              <a:gd name="connsiteY0" fmla="*/ 17 h 1352566"/>
              <a:gd name="connsiteX1" fmla="*/ 2531765 w 2791463"/>
              <a:gd name="connsiteY1" fmla="*/ 950790 h 1352566"/>
              <a:gd name="connsiteX2" fmla="*/ 2791463 w 2791463"/>
              <a:gd name="connsiteY2" fmla="*/ 1341336 h 1352566"/>
              <a:gd name="connsiteX3" fmla="*/ 2146614 w 2791463"/>
              <a:gd name="connsiteY3" fmla="*/ 1352566 h 1352566"/>
              <a:gd name="connsiteX4" fmla="*/ 1248708 w 2791463"/>
              <a:gd name="connsiteY4" fmla="*/ 1348738 h 1352566"/>
              <a:gd name="connsiteX5" fmla="*/ 0 w 2791463"/>
              <a:gd name="connsiteY5" fmla="*/ 1349560 h 1352566"/>
              <a:gd name="connsiteX6" fmla="*/ 1401049 w 2791463"/>
              <a:gd name="connsiteY6" fmla="*/ 1933 h 1352566"/>
              <a:gd name="connsiteX0" fmla="*/ 1402965 w 2823218"/>
              <a:gd name="connsiteY0" fmla="*/ 12 h 1393782"/>
              <a:gd name="connsiteX1" fmla="*/ 2587057 w 2823218"/>
              <a:gd name="connsiteY1" fmla="*/ 1033723 h 1393782"/>
              <a:gd name="connsiteX2" fmla="*/ 2791463 w 2823218"/>
              <a:gd name="connsiteY2" fmla="*/ 1341331 h 1393782"/>
              <a:gd name="connsiteX3" fmla="*/ 2146614 w 2823218"/>
              <a:gd name="connsiteY3" fmla="*/ 1352561 h 1393782"/>
              <a:gd name="connsiteX4" fmla="*/ 1248708 w 2823218"/>
              <a:gd name="connsiteY4" fmla="*/ 1348733 h 1393782"/>
              <a:gd name="connsiteX5" fmla="*/ 0 w 2823218"/>
              <a:gd name="connsiteY5" fmla="*/ 1349555 h 1393782"/>
              <a:gd name="connsiteX6" fmla="*/ 1401049 w 2823218"/>
              <a:gd name="connsiteY6" fmla="*/ 1928 h 1393782"/>
              <a:gd name="connsiteX0" fmla="*/ 1402965 w 2823218"/>
              <a:gd name="connsiteY0" fmla="*/ 52866 h 1446636"/>
              <a:gd name="connsiteX1" fmla="*/ 1687165 w 2823218"/>
              <a:gd name="connsiteY1" fmla="*/ 84268 h 1446636"/>
              <a:gd name="connsiteX2" fmla="*/ 2587057 w 2823218"/>
              <a:gd name="connsiteY2" fmla="*/ 1086577 h 1446636"/>
              <a:gd name="connsiteX3" fmla="*/ 2791463 w 2823218"/>
              <a:gd name="connsiteY3" fmla="*/ 1394185 h 1446636"/>
              <a:gd name="connsiteX4" fmla="*/ 2146614 w 2823218"/>
              <a:gd name="connsiteY4" fmla="*/ 1405415 h 1446636"/>
              <a:gd name="connsiteX5" fmla="*/ 1248708 w 2823218"/>
              <a:gd name="connsiteY5" fmla="*/ 1401587 h 1446636"/>
              <a:gd name="connsiteX6" fmla="*/ 0 w 2823218"/>
              <a:gd name="connsiteY6" fmla="*/ 1402409 h 1446636"/>
              <a:gd name="connsiteX7" fmla="*/ 1401049 w 2823218"/>
              <a:gd name="connsiteY7" fmla="*/ 54782 h 1446636"/>
              <a:gd name="connsiteX0" fmla="*/ 1402965 w 2823218"/>
              <a:gd name="connsiteY0" fmla="*/ 1588 h 1395358"/>
              <a:gd name="connsiteX1" fmla="*/ 1705596 w 2823218"/>
              <a:gd name="connsiteY1" fmla="*/ 134358 h 1395358"/>
              <a:gd name="connsiteX2" fmla="*/ 2587057 w 2823218"/>
              <a:gd name="connsiteY2" fmla="*/ 1035299 h 1395358"/>
              <a:gd name="connsiteX3" fmla="*/ 2791463 w 2823218"/>
              <a:gd name="connsiteY3" fmla="*/ 1342907 h 1395358"/>
              <a:gd name="connsiteX4" fmla="*/ 2146614 w 2823218"/>
              <a:gd name="connsiteY4" fmla="*/ 1354137 h 1395358"/>
              <a:gd name="connsiteX5" fmla="*/ 1248708 w 2823218"/>
              <a:gd name="connsiteY5" fmla="*/ 1350309 h 1395358"/>
              <a:gd name="connsiteX6" fmla="*/ 0 w 2823218"/>
              <a:gd name="connsiteY6" fmla="*/ 1351131 h 1395358"/>
              <a:gd name="connsiteX7" fmla="*/ 1401049 w 2823218"/>
              <a:gd name="connsiteY7" fmla="*/ 3504 h 1395358"/>
              <a:gd name="connsiteX0" fmla="*/ 1402965 w 2823218"/>
              <a:gd name="connsiteY0" fmla="*/ 0 h 1393770"/>
              <a:gd name="connsiteX1" fmla="*/ 1728634 w 2823218"/>
              <a:gd name="connsiteY1" fmla="*/ 169631 h 1393770"/>
              <a:gd name="connsiteX2" fmla="*/ 2587057 w 2823218"/>
              <a:gd name="connsiteY2" fmla="*/ 1033711 h 1393770"/>
              <a:gd name="connsiteX3" fmla="*/ 2791463 w 2823218"/>
              <a:gd name="connsiteY3" fmla="*/ 1341319 h 1393770"/>
              <a:gd name="connsiteX4" fmla="*/ 2146614 w 2823218"/>
              <a:gd name="connsiteY4" fmla="*/ 1352549 h 1393770"/>
              <a:gd name="connsiteX5" fmla="*/ 1248708 w 2823218"/>
              <a:gd name="connsiteY5" fmla="*/ 1348721 h 1393770"/>
              <a:gd name="connsiteX6" fmla="*/ 0 w 2823218"/>
              <a:gd name="connsiteY6" fmla="*/ 1349543 h 1393770"/>
              <a:gd name="connsiteX7" fmla="*/ 1401049 w 2823218"/>
              <a:gd name="connsiteY7" fmla="*/ 1916 h 1393770"/>
              <a:gd name="connsiteX0" fmla="*/ 1402965 w 2911262"/>
              <a:gd name="connsiteY0" fmla="*/ 0 h 1395539"/>
              <a:gd name="connsiteX1" fmla="*/ 1728634 w 2911262"/>
              <a:gd name="connsiteY1" fmla="*/ 169631 h 1395539"/>
              <a:gd name="connsiteX2" fmla="*/ 2587057 w 2911262"/>
              <a:gd name="connsiteY2" fmla="*/ 1033711 h 1395539"/>
              <a:gd name="connsiteX3" fmla="*/ 2911262 w 2911262"/>
              <a:gd name="connsiteY3" fmla="*/ 1350534 h 1395539"/>
              <a:gd name="connsiteX4" fmla="*/ 2146614 w 2911262"/>
              <a:gd name="connsiteY4" fmla="*/ 1352549 h 1395539"/>
              <a:gd name="connsiteX5" fmla="*/ 1248708 w 2911262"/>
              <a:gd name="connsiteY5" fmla="*/ 1348721 h 1395539"/>
              <a:gd name="connsiteX6" fmla="*/ 0 w 2911262"/>
              <a:gd name="connsiteY6" fmla="*/ 1349543 h 1395539"/>
              <a:gd name="connsiteX7" fmla="*/ 1401049 w 2911262"/>
              <a:gd name="connsiteY7" fmla="*/ 1916 h 1395539"/>
              <a:gd name="connsiteX0" fmla="*/ 1402965 w 2911262"/>
              <a:gd name="connsiteY0" fmla="*/ 0 h 1352549"/>
              <a:gd name="connsiteX1" fmla="*/ 1728634 w 2911262"/>
              <a:gd name="connsiteY1" fmla="*/ 169631 h 1352549"/>
              <a:gd name="connsiteX2" fmla="*/ 2319814 w 2911262"/>
              <a:gd name="connsiteY2" fmla="*/ 794114 h 1352549"/>
              <a:gd name="connsiteX3" fmla="*/ 2911262 w 2911262"/>
              <a:gd name="connsiteY3" fmla="*/ 1350534 h 1352549"/>
              <a:gd name="connsiteX4" fmla="*/ 2146614 w 2911262"/>
              <a:gd name="connsiteY4" fmla="*/ 1352549 h 1352549"/>
              <a:gd name="connsiteX5" fmla="*/ 1248708 w 2911262"/>
              <a:gd name="connsiteY5" fmla="*/ 1348721 h 1352549"/>
              <a:gd name="connsiteX6" fmla="*/ 0 w 2911262"/>
              <a:gd name="connsiteY6" fmla="*/ 1349543 h 1352549"/>
              <a:gd name="connsiteX7" fmla="*/ 1401049 w 2911262"/>
              <a:gd name="connsiteY7" fmla="*/ 1916 h 1352549"/>
              <a:gd name="connsiteX0" fmla="*/ 1402965 w 2911262"/>
              <a:gd name="connsiteY0" fmla="*/ 0 h 1352549"/>
              <a:gd name="connsiteX1" fmla="*/ 1728634 w 2911262"/>
              <a:gd name="connsiteY1" fmla="*/ 169631 h 1352549"/>
              <a:gd name="connsiteX2" fmla="*/ 2075609 w 2911262"/>
              <a:gd name="connsiteY2" fmla="*/ 540694 h 1352549"/>
              <a:gd name="connsiteX3" fmla="*/ 2911262 w 2911262"/>
              <a:gd name="connsiteY3" fmla="*/ 1350534 h 1352549"/>
              <a:gd name="connsiteX4" fmla="*/ 2146614 w 2911262"/>
              <a:gd name="connsiteY4" fmla="*/ 1352549 h 1352549"/>
              <a:gd name="connsiteX5" fmla="*/ 1248708 w 2911262"/>
              <a:gd name="connsiteY5" fmla="*/ 1348721 h 1352549"/>
              <a:gd name="connsiteX6" fmla="*/ 0 w 2911262"/>
              <a:gd name="connsiteY6" fmla="*/ 1349543 h 1352549"/>
              <a:gd name="connsiteX7" fmla="*/ 1401049 w 2911262"/>
              <a:gd name="connsiteY7" fmla="*/ 1916 h 1352549"/>
              <a:gd name="connsiteX0" fmla="*/ 1402965 w 2911262"/>
              <a:gd name="connsiteY0" fmla="*/ 0 h 1352549"/>
              <a:gd name="connsiteX1" fmla="*/ 1728634 w 2911262"/>
              <a:gd name="connsiteY1" fmla="*/ 169631 h 1352549"/>
              <a:gd name="connsiteX2" fmla="*/ 2075609 w 2911262"/>
              <a:gd name="connsiteY2" fmla="*/ 540694 h 1352549"/>
              <a:gd name="connsiteX3" fmla="*/ 2911262 w 2911262"/>
              <a:gd name="connsiteY3" fmla="*/ 1350534 h 1352549"/>
              <a:gd name="connsiteX4" fmla="*/ 2146614 w 2911262"/>
              <a:gd name="connsiteY4" fmla="*/ 1352549 h 1352549"/>
              <a:gd name="connsiteX5" fmla="*/ 1248708 w 2911262"/>
              <a:gd name="connsiteY5" fmla="*/ 1348721 h 1352549"/>
              <a:gd name="connsiteX6" fmla="*/ 0 w 2911262"/>
              <a:gd name="connsiteY6" fmla="*/ 1349543 h 1352549"/>
              <a:gd name="connsiteX7" fmla="*/ 1401049 w 2911262"/>
              <a:gd name="connsiteY7" fmla="*/ 1916 h 1352549"/>
              <a:gd name="connsiteX0" fmla="*/ 1402965 w 2620981"/>
              <a:gd name="connsiteY0" fmla="*/ 0 h 1352549"/>
              <a:gd name="connsiteX1" fmla="*/ 1728634 w 2620981"/>
              <a:gd name="connsiteY1" fmla="*/ 169631 h 1352549"/>
              <a:gd name="connsiteX2" fmla="*/ 2075609 w 2620981"/>
              <a:gd name="connsiteY2" fmla="*/ 540694 h 1352549"/>
              <a:gd name="connsiteX3" fmla="*/ 2620981 w 2620981"/>
              <a:gd name="connsiteY3" fmla="*/ 1350534 h 1352549"/>
              <a:gd name="connsiteX4" fmla="*/ 2146614 w 2620981"/>
              <a:gd name="connsiteY4" fmla="*/ 1352549 h 1352549"/>
              <a:gd name="connsiteX5" fmla="*/ 1248708 w 2620981"/>
              <a:gd name="connsiteY5" fmla="*/ 1348721 h 1352549"/>
              <a:gd name="connsiteX6" fmla="*/ 0 w 2620981"/>
              <a:gd name="connsiteY6" fmla="*/ 1349543 h 1352549"/>
              <a:gd name="connsiteX7" fmla="*/ 1401049 w 2620981"/>
              <a:gd name="connsiteY7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2075609 w 2620981"/>
              <a:gd name="connsiteY2" fmla="*/ 540694 h 1352549"/>
              <a:gd name="connsiteX3" fmla="*/ 2620981 w 2620981"/>
              <a:gd name="connsiteY3" fmla="*/ 1350534 h 1352549"/>
              <a:gd name="connsiteX4" fmla="*/ 2146614 w 2620981"/>
              <a:gd name="connsiteY4" fmla="*/ 1352549 h 1352549"/>
              <a:gd name="connsiteX5" fmla="*/ 1248708 w 2620981"/>
              <a:gd name="connsiteY5" fmla="*/ 1348721 h 1352549"/>
              <a:gd name="connsiteX6" fmla="*/ 0 w 2620981"/>
              <a:gd name="connsiteY6" fmla="*/ 1349543 h 1352549"/>
              <a:gd name="connsiteX7" fmla="*/ 1401049 w 2620981"/>
              <a:gd name="connsiteY7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2075609 w 2620981"/>
              <a:gd name="connsiteY2" fmla="*/ 540694 h 1352549"/>
              <a:gd name="connsiteX3" fmla="*/ 2620981 w 2620981"/>
              <a:gd name="connsiteY3" fmla="*/ 1350534 h 1352549"/>
              <a:gd name="connsiteX4" fmla="*/ 2146614 w 2620981"/>
              <a:gd name="connsiteY4" fmla="*/ 1352549 h 1352549"/>
              <a:gd name="connsiteX5" fmla="*/ 1248708 w 2620981"/>
              <a:gd name="connsiteY5" fmla="*/ 1348721 h 1352549"/>
              <a:gd name="connsiteX6" fmla="*/ 0 w 2620981"/>
              <a:gd name="connsiteY6" fmla="*/ 1349543 h 1352549"/>
              <a:gd name="connsiteX7" fmla="*/ 1401049 w 2620981"/>
              <a:gd name="connsiteY7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2066394 w 2620981"/>
              <a:gd name="connsiteY2" fmla="*/ 554517 h 1352549"/>
              <a:gd name="connsiteX3" fmla="*/ 2620981 w 2620981"/>
              <a:gd name="connsiteY3" fmla="*/ 1350534 h 1352549"/>
              <a:gd name="connsiteX4" fmla="*/ 2146614 w 2620981"/>
              <a:gd name="connsiteY4" fmla="*/ 1352549 h 1352549"/>
              <a:gd name="connsiteX5" fmla="*/ 1248708 w 2620981"/>
              <a:gd name="connsiteY5" fmla="*/ 1348721 h 1352549"/>
              <a:gd name="connsiteX6" fmla="*/ 0 w 2620981"/>
              <a:gd name="connsiteY6" fmla="*/ 1349543 h 1352549"/>
              <a:gd name="connsiteX7" fmla="*/ 1401049 w 2620981"/>
              <a:gd name="connsiteY7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066394 w 2620981"/>
              <a:gd name="connsiteY3" fmla="*/ 554517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066394 w 2620981"/>
              <a:gd name="connsiteY3" fmla="*/ 554517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149331 w 2620981"/>
              <a:gd name="connsiteY3" fmla="*/ 706569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149331 w 2620981"/>
              <a:gd name="connsiteY3" fmla="*/ 706569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0 h 1352549"/>
              <a:gd name="connsiteX1" fmla="*/ 1733242 w 2620981"/>
              <a:gd name="connsiteY1" fmla="*/ 151200 h 1352549"/>
              <a:gd name="connsiteX2" fmla="*/ 1931370 w 2620981"/>
              <a:gd name="connsiteY2" fmla="*/ 390798 h 1352549"/>
              <a:gd name="connsiteX3" fmla="*/ 2149331 w 2620981"/>
              <a:gd name="connsiteY3" fmla="*/ 706569 h 1352549"/>
              <a:gd name="connsiteX4" fmla="*/ 2620981 w 2620981"/>
              <a:gd name="connsiteY4" fmla="*/ 1350534 h 1352549"/>
              <a:gd name="connsiteX5" fmla="*/ 2146614 w 2620981"/>
              <a:gd name="connsiteY5" fmla="*/ 1352549 h 1352549"/>
              <a:gd name="connsiteX6" fmla="*/ 1248708 w 2620981"/>
              <a:gd name="connsiteY6" fmla="*/ 1348721 h 1352549"/>
              <a:gd name="connsiteX7" fmla="*/ 0 w 2620981"/>
              <a:gd name="connsiteY7" fmla="*/ 1349543 h 1352549"/>
              <a:gd name="connsiteX8" fmla="*/ 1401049 w 2620981"/>
              <a:gd name="connsiteY8" fmla="*/ 1916 h 1352549"/>
              <a:gd name="connsiteX0" fmla="*/ 1402965 w 2620981"/>
              <a:gd name="connsiteY0" fmla="*/ 616 h 1353165"/>
              <a:gd name="connsiteX1" fmla="*/ 1733242 w 2620981"/>
              <a:gd name="connsiteY1" fmla="*/ 137993 h 1353165"/>
              <a:gd name="connsiteX2" fmla="*/ 1931370 w 2620981"/>
              <a:gd name="connsiteY2" fmla="*/ 391414 h 1353165"/>
              <a:gd name="connsiteX3" fmla="*/ 2149331 w 2620981"/>
              <a:gd name="connsiteY3" fmla="*/ 707185 h 1353165"/>
              <a:gd name="connsiteX4" fmla="*/ 2620981 w 2620981"/>
              <a:gd name="connsiteY4" fmla="*/ 1351150 h 1353165"/>
              <a:gd name="connsiteX5" fmla="*/ 2146614 w 2620981"/>
              <a:gd name="connsiteY5" fmla="*/ 1353165 h 1353165"/>
              <a:gd name="connsiteX6" fmla="*/ 1248708 w 2620981"/>
              <a:gd name="connsiteY6" fmla="*/ 1349337 h 1353165"/>
              <a:gd name="connsiteX7" fmla="*/ 0 w 2620981"/>
              <a:gd name="connsiteY7" fmla="*/ 1350159 h 1353165"/>
              <a:gd name="connsiteX8" fmla="*/ 1401049 w 2620981"/>
              <a:gd name="connsiteY8" fmla="*/ 2532 h 1353165"/>
              <a:gd name="connsiteX0" fmla="*/ 1402965 w 2620981"/>
              <a:gd name="connsiteY0" fmla="*/ 616 h 1353165"/>
              <a:gd name="connsiteX1" fmla="*/ 1733242 w 2620981"/>
              <a:gd name="connsiteY1" fmla="*/ 137993 h 1353165"/>
              <a:gd name="connsiteX2" fmla="*/ 1931370 w 2620981"/>
              <a:gd name="connsiteY2" fmla="*/ 391414 h 1353165"/>
              <a:gd name="connsiteX3" fmla="*/ 2149331 w 2620981"/>
              <a:gd name="connsiteY3" fmla="*/ 707185 h 1353165"/>
              <a:gd name="connsiteX4" fmla="*/ 2620981 w 2620981"/>
              <a:gd name="connsiteY4" fmla="*/ 1351150 h 1353165"/>
              <a:gd name="connsiteX5" fmla="*/ 2146614 w 2620981"/>
              <a:gd name="connsiteY5" fmla="*/ 1353165 h 1353165"/>
              <a:gd name="connsiteX6" fmla="*/ 1248708 w 2620981"/>
              <a:gd name="connsiteY6" fmla="*/ 1349337 h 1353165"/>
              <a:gd name="connsiteX7" fmla="*/ 0 w 2620981"/>
              <a:gd name="connsiteY7" fmla="*/ 1350159 h 1353165"/>
              <a:gd name="connsiteX8" fmla="*/ 1401049 w 2620981"/>
              <a:gd name="connsiteY8" fmla="*/ 2532 h 1353165"/>
              <a:gd name="connsiteX0" fmla="*/ 1402965 w 2588727"/>
              <a:gd name="connsiteY0" fmla="*/ 616 h 1355757"/>
              <a:gd name="connsiteX1" fmla="*/ 1733242 w 2588727"/>
              <a:gd name="connsiteY1" fmla="*/ 137993 h 1355757"/>
              <a:gd name="connsiteX2" fmla="*/ 1931370 w 2588727"/>
              <a:gd name="connsiteY2" fmla="*/ 391414 h 1355757"/>
              <a:gd name="connsiteX3" fmla="*/ 2149331 w 2588727"/>
              <a:gd name="connsiteY3" fmla="*/ 707185 h 1355757"/>
              <a:gd name="connsiteX4" fmla="*/ 2588727 w 2588727"/>
              <a:gd name="connsiteY4" fmla="*/ 1355757 h 1355757"/>
              <a:gd name="connsiteX5" fmla="*/ 2146614 w 2588727"/>
              <a:gd name="connsiteY5" fmla="*/ 1353165 h 1355757"/>
              <a:gd name="connsiteX6" fmla="*/ 1248708 w 2588727"/>
              <a:gd name="connsiteY6" fmla="*/ 1349337 h 1355757"/>
              <a:gd name="connsiteX7" fmla="*/ 0 w 2588727"/>
              <a:gd name="connsiteY7" fmla="*/ 1350159 h 1355757"/>
              <a:gd name="connsiteX8" fmla="*/ 1401049 w 2588727"/>
              <a:gd name="connsiteY8" fmla="*/ 2532 h 1355757"/>
              <a:gd name="connsiteX0" fmla="*/ 1402965 w 2588727"/>
              <a:gd name="connsiteY0" fmla="*/ 616 h 1355757"/>
              <a:gd name="connsiteX1" fmla="*/ 1733242 w 2588727"/>
              <a:gd name="connsiteY1" fmla="*/ 137993 h 1355757"/>
              <a:gd name="connsiteX2" fmla="*/ 1931370 w 2588727"/>
              <a:gd name="connsiteY2" fmla="*/ 391414 h 1355757"/>
              <a:gd name="connsiteX3" fmla="*/ 2149331 w 2588727"/>
              <a:gd name="connsiteY3" fmla="*/ 707185 h 1355757"/>
              <a:gd name="connsiteX4" fmla="*/ 2588727 w 2588727"/>
              <a:gd name="connsiteY4" fmla="*/ 1355757 h 1355757"/>
              <a:gd name="connsiteX5" fmla="*/ 2146614 w 2588727"/>
              <a:gd name="connsiteY5" fmla="*/ 1353165 h 1355757"/>
              <a:gd name="connsiteX6" fmla="*/ 1248708 w 2588727"/>
              <a:gd name="connsiteY6" fmla="*/ 1349337 h 1355757"/>
              <a:gd name="connsiteX7" fmla="*/ 0 w 2588727"/>
              <a:gd name="connsiteY7" fmla="*/ 1350159 h 1355757"/>
              <a:gd name="connsiteX8" fmla="*/ 1401049 w 2588727"/>
              <a:gd name="connsiteY8" fmla="*/ 2532 h 1355757"/>
              <a:gd name="connsiteX0" fmla="*/ 1402965 w 2584119"/>
              <a:gd name="connsiteY0" fmla="*/ 616 h 1353165"/>
              <a:gd name="connsiteX1" fmla="*/ 1733242 w 2584119"/>
              <a:gd name="connsiteY1" fmla="*/ 137993 h 1353165"/>
              <a:gd name="connsiteX2" fmla="*/ 1931370 w 2584119"/>
              <a:gd name="connsiteY2" fmla="*/ 391414 h 1353165"/>
              <a:gd name="connsiteX3" fmla="*/ 2149331 w 2584119"/>
              <a:gd name="connsiteY3" fmla="*/ 707185 h 1353165"/>
              <a:gd name="connsiteX4" fmla="*/ 2584119 w 2584119"/>
              <a:gd name="connsiteY4" fmla="*/ 1346542 h 1353165"/>
              <a:gd name="connsiteX5" fmla="*/ 2146614 w 2584119"/>
              <a:gd name="connsiteY5" fmla="*/ 1353165 h 1353165"/>
              <a:gd name="connsiteX6" fmla="*/ 1248708 w 2584119"/>
              <a:gd name="connsiteY6" fmla="*/ 1349337 h 1353165"/>
              <a:gd name="connsiteX7" fmla="*/ 0 w 2584119"/>
              <a:gd name="connsiteY7" fmla="*/ 1350159 h 1353165"/>
              <a:gd name="connsiteX8" fmla="*/ 1401049 w 2584119"/>
              <a:gd name="connsiteY8" fmla="*/ 2532 h 1353165"/>
              <a:gd name="connsiteX0" fmla="*/ 1402965 w 2584119"/>
              <a:gd name="connsiteY0" fmla="*/ 616 h 1353165"/>
              <a:gd name="connsiteX1" fmla="*/ 1733242 w 2584119"/>
              <a:gd name="connsiteY1" fmla="*/ 137993 h 1353165"/>
              <a:gd name="connsiteX2" fmla="*/ 1931370 w 2584119"/>
              <a:gd name="connsiteY2" fmla="*/ 391414 h 1353165"/>
              <a:gd name="connsiteX3" fmla="*/ 2149331 w 2584119"/>
              <a:gd name="connsiteY3" fmla="*/ 707185 h 1353165"/>
              <a:gd name="connsiteX4" fmla="*/ 2584119 w 2584119"/>
              <a:gd name="connsiteY4" fmla="*/ 1346542 h 1353165"/>
              <a:gd name="connsiteX5" fmla="*/ 2118968 w 2584119"/>
              <a:gd name="connsiteY5" fmla="*/ 1353165 h 1353165"/>
              <a:gd name="connsiteX6" fmla="*/ 1248708 w 2584119"/>
              <a:gd name="connsiteY6" fmla="*/ 1349337 h 1353165"/>
              <a:gd name="connsiteX7" fmla="*/ 0 w 2584119"/>
              <a:gd name="connsiteY7" fmla="*/ 1350159 h 1353165"/>
              <a:gd name="connsiteX8" fmla="*/ 1401049 w 2584119"/>
              <a:gd name="connsiteY8" fmla="*/ 2532 h 1353165"/>
              <a:gd name="connsiteX0" fmla="*/ 1402965 w 2584119"/>
              <a:gd name="connsiteY0" fmla="*/ 616 h 1353165"/>
              <a:gd name="connsiteX1" fmla="*/ 1733242 w 2584119"/>
              <a:gd name="connsiteY1" fmla="*/ 137993 h 1353165"/>
              <a:gd name="connsiteX2" fmla="*/ 1931370 w 2584119"/>
              <a:gd name="connsiteY2" fmla="*/ 391414 h 1353165"/>
              <a:gd name="connsiteX3" fmla="*/ 2149331 w 2584119"/>
              <a:gd name="connsiteY3" fmla="*/ 707185 h 1353165"/>
              <a:gd name="connsiteX4" fmla="*/ 2584119 w 2584119"/>
              <a:gd name="connsiteY4" fmla="*/ 1346542 h 1353165"/>
              <a:gd name="connsiteX5" fmla="*/ 2118968 w 2584119"/>
              <a:gd name="connsiteY5" fmla="*/ 1353165 h 1353165"/>
              <a:gd name="connsiteX6" fmla="*/ 1248708 w 2584119"/>
              <a:gd name="connsiteY6" fmla="*/ 1349337 h 1353165"/>
              <a:gd name="connsiteX7" fmla="*/ 0 w 2584119"/>
              <a:gd name="connsiteY7" fmla="*/ 1350159 h 1353165"/>
              <a:gd name="connsiteX8" fmla="*/ 1401049 w 2584119"/>
              <a:gd name="connsiteY8" fmla="*/ 2532 h 1353165"/>
              <a:gd name="connsiteX0" fmla="*/ 1402965 w 2584119"/>
              <a:gd name="connsiteY0" fmla="*/ 10841 h 1363390"/>
              <a:gd name="connsiteX1" fmla="*/ 1516682 w 2584119"/>
              <a:gd name="connsiteY1" fmla="*/ 9990 h 1363390"/>
              <a:gd name="connsiteX2" fmla="*/ 1733242 w 2584119"/>
              <a:gd name="connsiteY2" fmla="*/ 148218 h 1363390"/>
              <a:gd name="connsiteX3" fmla="*/ 1931370 w 2584119"/>
              <a:gd name="connsiteY3" fmla="*/ 401639 h 1363390"/>
              <a:gd name="connsiteX4" fmla="*/ 2149331 w 2584119"/>
              <a:gd name="connsiteY4" fmla="*/ 717410 h 1363390"/>
              <a:gd name="connsiteX5" fmla="*/ 2584119 w 2584119"/>
              <a:gd name="connsiteY5" fmla="*/ 1356767 h 1363390"/>
              <a:gd name="connsiteX6" fmla="*/ 2118968 w 2584119"/>
              <a:gd name="connsiteY6" fmla="*/ 1363390 h 1363390"/>
              <a:gd name="connsiteX7" fmla="*/ 1248708 w 2584119"/>
              <a:gd name="connsiteY7" fmla="*/ 1359562 h 1363390"/>
              <a:gd name="connsiteX8" fmla="*/ 0 w 2584119"/>
              <a:gd name="connsiteY8" fmla="*/ 1360384 h 1363390"/>
              <a:gd name="connsiteX9" fmla="*/ 1401049 w 2584119"/>
              <a:gd name="connsiteY9" fmla="*/ 12757 h 1363390"/>
              <a:gd name="connsiteX0" fmla="*/ 1402965 w 2584119"/>
              <a:gd name="connsiteY0" fmla="*/ 10841 h 1363390"/>
              <a:gd name="connsiteX1" fmla="*/ 1516682 w 2584119"/>
              <a:gd name="connsiteY1" fmla="*/ 9990 h 1363390"/>
              <a:gd name="connsiteX2" fmla="*/ 1733242 w 2584119"/>
              <a:gd name="connsiteY2" fmla="*/ 148218 h 1363390"/>
              <a:gd name="connsiteX3" fmla="*/ 1931370 w 2584119"/>
              <a:gd name="connsiteY3" fmla="*/ 401639 h 1363390"/>
              <a:gd name="connsiteX4" fmla="*/ 2149331 w 2584119"/>
              <a:gd name="connsiteY4" fmla="*/ 717410 h 1363390"/>
              <a:gd name="connsiteX5" fmla="*/ 2584119 w 2584119"/>
              <a:gd name="connsiteY5" fmla="*/ 1356767 h 1363390"/>
              <a:gd name="connsiteX6" fmla="*/ 2118968 w 2584119"/>
              <a:gd name="connsiteY6" fmla="*/ 1363390 h 1363390"/>
              <a:gd name="connsiteX7" fmla="*/ 1248708 w 2584119"/>
              <a:gd name="connsiteY7" fmla="*/ 1359562 h 1363390"/>
              <a:gd name="connsiteX8" fmla="*/ 0 w 2584119"/>
              <a:gd name="connsiteY8" fmla="*/ 1360384 h 1363390"/>
              <a:gd name="connsiteX9" fmla="*/ 1401049 w 2584119"/>
              <a:gd name="connsiteY9" fmla="*/ 12757 h 1363390"/>
              <a:gd name="connsiteX0" fmla="*/ 1402965 w 2584119"/>
              <a:gd name="connsiteY0" fmla="*/ 11907 h 1364456"/>
              <a:gd name="connsiteX1" fmla="*/ 1516682 w 2584119"/>
              <a:gd name="connsiteY1" fmla="*/ 11056 h 1364456"/>
              <a:gd name="connsiteX2" fmla="*/ 1733242 w 2584119"/>
              <a:gd name="connsiteY2" fmla="*/ 149284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16682 w 2584119"/>
              <a:gd name="connsiteY1" fmla="*/ 11056 h 1364456"/>
              <a:gd name="connsiteX2" fmla="*/ 1733242 w 2584119"/>
              <a:gd name="connsiteY2" fmla="*/ 149284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53543 w 2584119"/>
              <a:gd name="connsiteY1" fmla="*/ 20271 h 1364456"/>
              <a:gd name="connsiteX2" fmla="*/ 1733242 w 2584119"/>
              <a:gd name="connsiteY2" fmla="*/ 149284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53543 w 2584119"/>
              <a:gd name="connsiteY1" fmla="*/ 20271 h 1364456"/>
              <a:gd name="connsiteX2" fmla="*/ 1733242 w 2584119"/>
              <a:gd name="connsiteY2" fmla="*/ 149284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53543 w 2584119"/>
              <a:gd name="connsiteY1" fmla="*/ 20271 h 1364456"/>
              <a:gd name="connsiteX2" fmla="*/ 1751673 w 2584119"/>
              <a:gd name="connsiteY2" fmla="*/ 176930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11907 h 1364456"/>
              <a:gd name="connsiteX1" fmla="*/ 1581189 w 2584119"/>
              <a:gd name="connsiteY1" fmla="*/ 24878 h 1364456"/>
              <a:gd name="connsiteX2" fmla="*/ 1751673 w 2584119"/>
              <a:gd name="connsiteY2" fmla="*/ 176930 h 1364456"/>
              <a:gd name="connsiteX3" fmla="*/ 1931370 w 2584119"/>
              <a:gd name="connsiteY3" fmla="*/ 402705 h 1364456"/>
              <a:gd name="connsiteX4" fmla="*/ 2149331 w 2584119"/>
              <a:gd name="connsiteY4" fmla="*/ 718476 h 1364456"/>
              <a:gd name="connsiteX5" fmla="*/ 2584119 w 2584119"/>
              <a:gd name="connsiteY5" fmla="*/ 1357833 h 1364456"/>
              <a:gd name="connsiteX6" fmla="*/ 2118968 w 2584119"/>
              <a:gd name="connsiteY6" fmla="*/ 1364456 h 1364456"/>
              <a:gd name="connsiteX7" fmla="*/ 1248708 w 2584119"/>
              <a:gd name="connsiteY7" fmla="*/ 1360628 h 1364456"/>
              <a:gd name="connsiteX8" fmla="*/ 0 w 2584119"/>
              <a:gd name="connsiteY8" fmla="*/ 1361450 h 1364456"/>
              <a:gd name="connsiteX9" fmla="*/ 1391834 w 2584119"/>
              <a:gd name="connsiteY9" fmla="*/ 0 h 1364456"/>
              <a:gd name="connsiteX0" fmla="*/ 1402965 w 2584119"/>
              <a:gd name="connsiteY0" fmla="*/ 7600 h 1360149"/>
              <a:gd name="connsiteX1" fmla="*/ 1581189 w 2584119"/>
              <a:gd name="connsiteY1" fmla="*/ 20571 h 1360149"/>
              <a:gd name="connsiteX2" fmla="*/ 1751673 w 2584119"/>
              <a:gd name="connsiteY2" fmla="*/ 172623 h 1360149"/>
              <a:gd name="connsiteX3" fmla="*/ 1931370 w 2584119"/>
              <a:gd name="connsiteY3" fmla="*/ 398398 h 1360149"/>
              <a:gd name="connsiteX4" fmla="*/ 2149331 w 2584119"/>
              <a:gd name="connsiteY4" fmla="*/ 714169 h 1360149"/>
              <a:gd name="connsiteX5" fmla="*/ 2584119 w 2584119"/>
              <a:gd name="connsiteY5" fmla="*/ 1353526 h 1360149"/>
              <a:gd name="connsiteX6" fmla="*/ 2118968 w 2584119"/>
              <a:gd name="connsiteY6" fmla="*/ 1360149 h 1360149"/>
              <a:gd name="connsiteX7" fmla="*/ 1248708 w 2584119"/>
              <a:gd name="connsiteY7" fmla="*/ 1356321 h 1360149"/>
              <a:gd name="connsiteX8" fmla="*/ 0 w 2584119"/>
              <a:gd name="connsiteY8" fmla="*/ 1357143 h 1360149"/>
              <a:gd name="connsiteX9" fmla="*/ 1322719 w 2584119"/>
              <a:gd name="connsiteY9" fmla="*/ 23339 h 136014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51673 w 2584119"/>
              <a:gd name="connsiteY2" fmla="*/ 177133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322719 w 2584119"/>
              <a:gd name="connsiteY9" fmla="*/ 27849 h 136465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51673 w 2584119"/>
              <a:gd name="connsiteY2" fmla="*/ 177133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410264 w 2584119"/>
              <a:gd name="connsiteY9" fmla="*/ 4811 h 136465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51673 w 2584119"/>
              <a:gd name="connsiteY2" fmla="*/ 177133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410264 w 2584119"/>
              <a:gd name="connsiteY9" fmla="*/ 4811 h 136465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51673 w 2584119"/>
              <a:gd name="connsiteY2" fmla="*/ 177133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410264 w 2584119"/>
              <a:gd name="connsiteY9" fmla="*/ 4811 h 1364659"/>
              <a:gd name="connsiteX0" fmla="*/ 1412180 w 2584119"/>
              <a:gd name="connsiteY0" fmla="*/ 2895 h 1364659"/>
              <a:gd name="connsiteX1" fmla="*/ 1581189 w 2584119"/>
              <a:gd name="connsiteY1" fmla="*/ 25081 h 1364659"/>
              <a:gd name="connsiteX2" fmla="*/ 1760888 w 2584119"/>
              <a:gd name="connsiteY2" fmla="*/ 181741 h 1364659"/>
              <a:gd name="connsiteX3" fmla="*/ 1931370 w 2584119"/>
              <a:gd name="connsiteY3" fmla="*/ 402908 h 1364659"/>
              <a:gd name="connsiteX4" fmla="*/ 2149331 w 2584119"/>
              <a:gd name="connsiteY4" fmla="*/ 718679 h 1364659"/>
              <a:gd name="connsiteX5" fmla="*/ 2584119 w 2584119"/>
              <a:gd name="connsiteY5" fmla="*/ 1358036 h 1364659"/>
              <a:gd name="connsiteX6" fmla="*/ 2118968 w 2584119"/>
              <a:gd name="connsiteY6" fmla="*/ 1364659 h 1364659"/>
              <a:gd name="connsiteX7" fmla="*/ 1248708 w 2584119"/>
              <a:gd name="connsiteY7" fmla="*/ 1360831 h 1364659"/>
              <a:gd name="connsiteX8" fmla="*/ 0 w 2584119"/>
              <a:gd name="connsiteY8" fmla="*/ 1361653 h 1364659"/>
              <a:gd name="connsiteX9" fmla="*/ 1410264 w 2584119"/>
              <a:gd name="connsiteY9" fmla="*/ 4811 h 1364659"/>
              <a:gd name="connsiteX0" fmla="*/ 1412180 w 2717741"/>
              <a:gd name="connsiteY0" fmla="*/ 2895 h 1364659"/>
              <a:gd name="connsiteX1" fmla="*/ 1581189 w 2717741"/>
              <a:gd name="connsiteY1" fmla="*/ 25081 h 1364659"/>
              <a:gd name="connsiteX2" fmla="*/ 1760888 w 2717741"/>
              <a:gd name="connsiteY2" fmla="*/ 181741 h 1364659"/>
              <a:gd name="connsiteX3" fmla="*/ 1931370 w 2717741"/>
              <a:gd name="connsiteY3" fmla="*/ 402908 h 1364659"/>
              <a:gd name="connsiteX4" fmla="*/ 2149331 w 2717741"/>
              <a:gd name="connsiteY4" fmla="*/ 718679 h 1364659"/>
              <a:gd name="connsiteX5" fmla="*/ 2717741 w 2717741"/>
              <a:gd name="connsiteY5" fmla="*/ 1358036 h 1364659"/>
              <a:gd name="connsiteX6" fmla="*/ 2118968 w 2717741"/>
              <a:gd name="connsiteY6" fmla="*/ 1364659 h 1364659"/>
              <a:gd name="connsiteX7" fmla="*/ 1248708 w 2717741"/>
              <a:gd name="connsiteY7" fmla="*/ 1360831 h 1364659"/>
              <a:gd name="connsiteX8" fmla="*/ 0 w 2717741"/>
              <a:gd name="connsiteY8" fmla="*/ 1361653 h 1364659"/>
              <a:gd name="connsiteX9" fmla="*/ 1410264 w 2717741"/>
              <a:gd name="connsiteY9" fmla="*/ 4811 h 1364659"/>
              <a:gd name="connsiteX0" fmla="*/ 1412180 w 2579512"/>
              <a:gd name="connsiteY0" fmla="*/ 2895 h 1364659"/>
              <a:gd name="connsiteX1" fmla="*/ 1581189 w 2579512"/>
              <a:gd name="connsiteY1" fmla="*/ 25081 h 1364659"/>
              <a:gd name="connsiteX2" fmla="*/ 1760888 w 2579512"/>
              <a:gd name="connsiteY2" fmla="*/ 181741 h 1364659"/>
              <a:gd name="connsiteX3" fmla="*/ 1931370 w 2579512"/>
              <a:gd name="connsiteY3" fmla="*/ 402908 h 1364659"/>
              <a:gd name="connsiteX4" fmla="*/ 2149331 w 2579512"/>
              <a:gd name="connsiteY4" fmla="*/ 718679 h 1364659"/>
              <a:gd name="connsiteX5" fmla="*/ 2579512 w 2579512"/>
              <a:gd name="connsiteY5" fmla="*/ 1348821 h 1364659"/>
              <a:gd name="connsiteX6" fmla="*/ 2118968 w 2579512"/>
              <a:gd name="connsiteY6" fmla="*/ 1364659 h 1364659"/>
              <a:gd name="connsiteX7" fmla="*/ 1248708 w 2579512"/>
              <a:gd name="connsiteY7" fmla="*/ 1360831 h 1364659"/>
              <a:gd name="connsiteX8" fmla="*/ 0 w 2579512"/>
              <a:gd name="connsiteY8" fmla="*/ 1361653 h 1364659"/>
              <a:gd name="connsiteX9" fmla="*/ 1410264 w 2579512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12180 w 2584120"/>
              <a:gd name="connsiteY0" fmla="*/ 2895 h 1364659"/>
              <a:gd name="connsiteX1" fmla="*/ 1581189 w 2584120"/>
              <a:gd name="connsiteY1" fmla="*/ 25081 h 1364659"/>
              <a:gd name="connsiteX2" fmla="*/ 1760888 w 2584120"/>
              <a:gd name="connsiteY2" fmla="*/ 181741 h 1364659"/>
              <a:gd name="connsiteX3" fmla="*/ 1931370 w 2584120"/>
              <a:gd name="connsiteY3" fmla="*/ 402908 h 1364659"/>
              <a:gd name="connsiteX4" fmla="*/ 2149331 w 2584120"/>
              <a:gd name="connsiteY4" fmla="*/ 718679 h 1364659"/>
              <a:gd name="connsiteX5" fmla="*/ 2584120 w 2584120"/>
              <a:gd name="connsiteY5" fmla="*/ 1353429 h 1364659"/>
              <a:gd name="connsiteX6" fmla="*/ 2118968 w 2584120"/>
              <a:gd name="connsiteY6" fmla="*/ 1364659 h 1364659"/>
              <a:gd name="connsiteX7" fmla="*/ 1248708 w 2584120"/>
              <a:gd name="connsiteY7" fmla="*/ 1360831 h 1364659"/>
              <a:gd name="connsiteX8" fmla="*/ 0 w 2584120"/>
              <a:gd name="connsiteY8" fmla="*/ 1361653 h 1364659"/>
              <a:gd name="connsiteX9" fmla="*/ 1410264 w 2584120"/>
              <a:gd name="connsiteY9" fmla="*/ 4811 h 1364659"/>
              <a:gd name="connsiteX0" fmla="*/ 1406890 w 2578830"/>
              <a:gd name="connsiteY0" fmla="*/ 2895 h 1366944"/>
              <a:gd name="connsiteX1" fmla="*/ 1575899 w 2578830"/>
              <a:gd name="connsiteY1" fmla="*/ 25081 h 1366944"/>
              <a:gd name="connsiteX2" fmla="*/ 1755598 w 2578830"/>
              <a:gd name="connsiteY2" fmla="*/ 181741 h 1366944"/>
              <a:gd name="connsiteX3" fmla="*/ 1926080 w 2578830"/>
              <a:gd name="connsiteY3" fmla="*/ 402908 h 1366944"/>
              <a:gd name="connsiteX4" fmla="*/ 2144041 w 2578830"/>
              <a:gd name="connsiteY4" fmla="*/ 718679 h 1366944"/>
              <a:gd name="connsiteX5" fmla="*/ 2578830 w 2578830"/>
              <a:gd name="connsiteY5" fmla="*/ 1353429 h 1366944"/>
              <a:gd name="connsiteX6" fmla="*/ 2113678 w 2578830"/>
              <a:gd name="connsiteY6" fmla="*/ 1364659 h 1366944"/>
              <a:gd name="connsiteX7" fmla="*/ 1243418 w 2578830"/>
              <a:gd name="connsiteY7" fmla="*/ 1360831 h 1366944"/>
              <a:gd name="connsiteX8" fmla="*/ 0 w 2578830"/>
              <a:gd name="connsiteY8" fmla="*/ 1366944 h 1366944"/>
              <a:gd name="connsiteX9" fmla="*/ 1404974 w 2578830"/>
              <a:gd name="connsiteY9" fmla="*/ 4811 h 1366944"/>
              <a:gd name="connsiteX0" fmla="*/ 1406890 w 2801020"/>
              <a:gd name="connsiteY0" fmla="*/ 2895 h 1366944"/>
              <a:gd name="connsiteX1" fmla="*/ 1575899 w 2801020"/>
              <a:gd name="connsiteY1" fmla="*/ 25081 h 1366944"/>
              <a:gd name="connsiteX2" fmla="*/ 1755598 w 2801020"/>
              <a:gd name="connsiteY2" fmla="*/ 181741 h 1366944"/>
              <a:gd name="connsiteX3" fmla="*/ 1926080 w 2801020"/>
              <a:gd name="connsiteY3" fmla="*/ 402908 h 1366944"/>
              <a:gd name="connsiteX4" fmla="*/ 2144041 w 2801020"/>
              <a:gd name="connsiteY4" fmla="*/ 718679 h 1366944"/>
              <a:gd name="connsiteX5" fmla="*/ 2801020 w 2801020"/>
              <a:gd name="connsiteY5" fmla="*/ 1366655 h 1366944"/>
              <a:gd name="connsiteX6" fmla="*/ 2113678 w 2801020"/>
              <a:gd name="connsiteY6" fmla="*/ 1364659 h 1366944"/>
              <a:gd name="connsiteX7" fmla="*/ 1243418 w 2801020"/>
              <a:gd name="connsiteY7" fmla="*/ 1360831 h 1366944"/>
              <a:gd name="connsiteX8" fmla="*/ 0 w 2801020"/>
              <a:gd name="connsiteY8" fmla="*/ 1366944 h 1366944"/>
              <a:gd name="connsiteX9" fmla="*/ 1404974 w 2801020"/>
              <a:gd name="connsiteY9" fmla="*/ 4811 h 1366944"/>
              <a:gd name="connsiteX0" fmla="*/ 1406890 w 2801020"/>
              <a:gd name="connsiteY0" fmla="*/ 2895 h 1366944"/>
              <a:gd name="connsiteX1" fmla="*/ 1575899 w 2801020"/>
              <a:gd name="connsiteY1" fmla="*/ 25081 h 1366944"/>
              <a:gd name="connsiteX2" fmla="*/ 1755598 w 2801020"/>
              <a:gd name="connsiteY2" fmla="*/ 181741 h 1366944"/>
              <a:gd name="connsiteX3" fmla="*/ 1926080 w 2801020"/>
              <a:gd name="connsiteY3" fmla="*/ 402908 h 1366944"/>
              <a:gd name="connsiteX4" fmla="*/ 2144041 w 2801020"/>
              <a:gd name="connsiteY4" fmla="*/ 718679 h 1366944"/>
              <a:gd name="connsiteX5" fmla="*/ 2801020 w 2801020"/>
              <a:gd name="connsiteY5" fmla="*/ 1366655 h 1366944"/>
              <a:gd name="connsiteX6" fmla="*/ 2113678 w 2801020"/>
              <a:gd name="connsiteY6" fmla="*/ 1364659 h 1366944"/>
              <a:gd name="connsiteX7" fmla="*/ 1243418 w 2801020"/>
              <a:gd name="connsiteY7" fmla="*/ 1360831 h 1366944"/>
              <a:gd name="connsiteX8" fmla="*/ 0 w 2801020"/>
              <a:gd name="connsiteY8" fmla="*/ 1366944 h 1366944"/>
              <a:gd name="connsiteX9" fmla="*/ 1336201 w 2801020"/>
              <a:gd name="connsiteY9" fmla="*/ 7456 h 1366944"/>
              <a:gd name="connsiteX0" fmla="*/ 1406890 w 2801020"/>
              <a:gd name="connsiteY0" fmla="*/ 3 h 1364052"/>
              <a:gd name="connsiteX1" fmla="*/ 1631446 w 2801020"/>
              <a:gd name="connsiteY1" fmla="*/ 43350 h 1364052"/>
              <a:gd name="connsiteX2" fmla="*/ 1755598 w 2801020"/>
              <a:gd name="connsiteY2" fmla="*/ 178849 h 1364052"/>
              <a:gd name="connsiteX3" fmla="*/ 1926080 w 2801020"/>
              <a:gd name="connsiteY3" fmla="*/ 400016 h 1364052"/>
              <a:gd name="connsiteX4" fmla="*/ 2144041 w 2801020"/>
              <a:gd name="connsiteY4" fmla="*/ 715787 h 1364052"/>
              <a:gd name="connsiteX5" fmla="*/ 2801020 w 2801020"/>
              <a:gd name="connsiteY5" fmla="*/ 1363763 h 1364052"/>
              <a:gd name="connsiteX6" fmla="*/ 2113678 w 2801020"/>
              <a:gd name="connsiteY6" fmla="*/ 1361767 h 1364052"/>
              <a:gd name="connsiteX7" fmla="*/ 1243418 w 2801020"/>
              <a:gd name="connsiteY7" fmla="*/ 1357939 h 1364052"/>
              <a:gd name="connsiteX8" fmla="*/ 0 w 2801020"/>
              <a:gd name="connsiteY8" fmla="*/ 1364052 h 1364052"/>
              <a:gd name="connsiteX9" fmla="*/ 1336201 w 2801020"/>
              <a:gd name="connsiteY9" fmla="*/ 4564 h 1364052"/>
              <a:gd name="connsiteX0" fmla="*/ 1406890 w 2801020"/>
              <a:gd name="connsiteY0" fmla="*/ 1 h 1364050"/>
              <a:gd name="connsiteX1" fmla="*/ 1634091 w 2801020"/>
              <a:gd name="connsiteY1" fmla="*/ 56574 h 1364050"/>
              <a:gd name="connsiteX2" fmla="*/ 1755598 w 2801020"/>
              <a:gd name="connsiteY2" fmla="*/ 178847 h 1364050"/>
              <a:gd name="connsiteX3" fmla="*/ 1926080 w 2801020"/>
              <a:gd name="connsiteY3" fmla="*/ 400014 h 1364050"/>
              <a:gd name="connsiteX4" fmla="*/ 2144041 w 2801020"/>
              <a:gd name="connsiteY4" fmla="*/ 715785 h 1364050"/>
              <a:gd name="connsiteX5" fmla="*/ 2801020 w 2801020"/>
              <a:gd name="connsiteY5" fmla="*/ 1363761 h 1364050"/>
              <a:gd name="connsiteX6" fmla="*/ 2113678 w 2801020"/>
              <a:gd name="connsiteY6" fmla="*/ 1361765 h 1364050"/>
              <a:gd name="connsiteX7" fmla="*/ 1243418 w 2801020"/>
              <a:gd name="connsiteY7" fmla="*/ 1357937 h 1364050"/>
              <a:gd name="connsiteX8" fmla="*/ 0 w 2801020"/>
              <a:gd name="connsiteY8" fmla="*/ 1364050 h 1364050"/>
              <a:gd name="connsiteX9" fmla="*/ 1336201 w 2801020"/>
              <a:gd name="connsiteY9" fmla="*/ 4562 h 1364050"/>
              <a:gd name="connsiteX0" fmla="*/ 1406890 w 2801020"/>
              <a:gd name="connsiteY0" fmla="*/ 1 h 1364050"/>
              <a:gd name="connsiteX1" fmla="*/ 1634091 w 2801020"/>
              <a:gd name="connsiteY1" fmla="*/ 56574 h 1364050"/>
              <a:gd name="connsiteX2" fmla="*/ 1834951 w 2801020"/>
              <a:gd name="connsiteY2" fmla="*/ 234394 h 1364050"/>
              <a:gd name="connsiteX3" fmla="*/ 1926080 w 2801020"/>
              <a:gd name="connsiteY3" fmla="*/ 400014 h 1364050"/>
              <a:gd name="connsiteX4" fmla="*/ 2144041 w 2801020"/>
              <a:gd name="connsiteY4" fmla="*/ 715785 h 1364050"/>
              <a:gd name="connsiteX5" fmla="*/ 2801020 w 2801020"/>
              <a:gd name="connsiteY5" fmla="*/ 1363761 h 1364050"/>
              <a:gd name="connsiteX6" fmla="*/ 2113678 w 2801020"/>
              <a:gd name="connsiteY6" fmla="*/ 1361765 h 1364050"/>
              <a:gd name="connsiteX7" fmla="*/ 1243418 w 2801020"/>
              <a:gd name="connsiteY7" fmla="*/ 1357937 h 1364050"/>
              <a:gd name="connsiteX8" fmla="*/ 0 w 2801020"/>
              <a:gd name="connsiteY8" fmla="*/ 1364050 h 1364050"/>
              <a:gd name="connsiteX9" fmla="*/ 1336201 w 2801020"/>
              <a:gd name="connsiteY9" fmla="*/ 4562 h 1364050"/>
              <a:gd name="connsiteX0" fmla="*/ 1406890 w 2801020"/>
              <a:gd name="connsiteY0" fmla="*/ 1 h 1364050"/>
              <a:gd name="connsiteX1" fmla="*/ 1634091 w 2801020"/>
              <a:gd name="connsiteY1" fmla="*/ 56574 h 1364050"/>
              <a:gd name="connsiteX2" fmla="*/ 1834951 w 2801020"/>
              <a:gd name="connsiteY2" fmla="*/ 234394 h 1364050"/>
              <a:gd name="connsiteX3" fmla="*/ 2050401 w 2801020"/>
              <a:gd name="connsiteY3" fmla="*/ 495238 h 1364050"/>
              <a:gd name="connsiteX4" fmla="*/ 2144041 w 2801020"/>
              <a:gd name="connsiteY4" fmla="*/ 715785 h 1364050"/>
              <a:gd name="connsiteX5" fmla="*/ 2801020 w 2801020"/>
              <a:gd name="connsiteY5" fmla="*/ 1363761 h 1364050"/>
              <a:gd name="connsiteX6" fmla="*/ 2113678 w 2801020"/>
              <a:gd name="connsiteY6" fmla="*/ 1361765 h 1364050"/>
              <a:gd name="connsiteX7" fmla="*/ 1243418 w 2801020"/>
              <a:gd name="connsiteY7" fmla="*/ 1357937 h 1364050"/>
              <a:gd name="connsiteX8" fmla="*/ 0 w 2801020"/>
              <a:gd name="connsiteY8" fmla="*/ 1364050 h 1364050"/>
              <a:gd name="connsiteX9" fmla="*/ 1336201 w 2801020"/>
              <a:gd name="connsiteY9" fmla="*/ 4562 h 1364050"/>
              <a:gd name="connsiteX0" fmla="*/ 1406890 w 2801020"/>
              <a:gd name="connsiteY0" fmla="*/ 1 h 1364050"/>
              <a:gd name="connsiteX1" fmla="*/ 1634091 w 2801020"/>
              <a:gd name="connsiteY1" fmla="*/ 56574 h 1364050"/>
              <a:gd name="connsiteX2" fmla="*/ 1834951 w 2801020"/>
              <a:gd name="connsiteY2" fmla="*/ 234394 h 1364050"/>
              <a:gd name="connsiteX3" fmla="*/ 2050401 w 2801020"/>
              <a:gd name="connsiteY3" fmla="*/ 495238 h 1364050"/>
              <a:gd name="connsiteX4" fmla="*/ 2284232 w 2801020"/>
              <a:gd name="connsiteY4" fmla="*/ 763397 h 1364050"/>
              <a:gd name="connsiteX5" fmla="*/ 2801020 w 2801020"/>
              <a:gd name="connsiteY5" fmla="*/ 1363761 h 1364050"/>
              <a:gd name="connsiteX6" fmla="*/ 2113678 w 2801020"/>
              <a:gd name="connsiteY6" fmla="*/ 1361765 h 1364050"/>
              <a:gd name="connsiteX7" fmla="*/ 1243418 w 2801020"/>
              <a:gd name="connsiteY7" fmla="*/ 1357937 h 1364050"/>
              <a:gd name="connsiteX8" fmla="*/ 0 w 2801020"/>
              <a:gd name="connsiteY8" fmla="*/ 1364050 h 1364050"/>
              <a:gd name="connsiteX9" fmla="*/ 1336201 w 2801020"/>
              <a:gd name="connsiteY9" fmla="*/ 4562 h 1364050"/>
              <a:gd name="connsiteX0" fmla="*/ 1406890 w 2798375"/>
              <a:gd name="connsiteY0" fmla="*/ 1 h 1364050"/>
              <a:gd name="connsiteX1" fmla="*/ 1634091 w 2798375"/>
              <a:gd name="connsiteY1" fmla="*/ 56574 h 1364050"/>
              <a:gd name="connsiteX2" fmla="*/ 1834951 w 2798375"/>
              <a:gd name="connsiteY2" fmla="*/ 234394 h 1364050"/>
              <a:gd name="connsiteX3" fmla="*/ 2050401 w 2798375"/>
              <a:gd name="connsiteY3" fmla="*/ 495238 h 1364050"/>
              <a:gd name="connsiteX4" fmla="*/ 2284232 w 2798375"/>
              <a:gd name="connsiteY4" fmla="*/ 763397 h 1364050"/>
              <a:gd name="connsiteX5" fmla="*/ 2798375 w 2798375"/>
              <a:gd name="connsiteY5" fmla="*/ 1363761 h 1364050"/>
              <a:gd name="connsiteX6" fmla="*/ 2113678 w 2798375"/>
              <a:gd name="connsiteY6" fmla="*/ 1361765 h 1364050"/>
              <a:gd name="connsiteX7" fmla="*/ 1243418 w 2798375"/>
              <a:gd name="connsiteY7" fmla="*/ 1357937 h 1364050"/>
              <a:gd name="connsiteX8" fmla="*/ 0 w 2798375"/>
              <a:gd name="connsiteY8" fmla="*/ 1364050 h 1364050"/>
              <a:gd name="connsiteX9" fmla="*/ 1336201 w 2798375"/>
              <a:gd name="connsiteY9" fmla="*/ 4562 h 1364050"/>
              <a:gd name="connsiteX0" fmla="*/ 1406890 w 2798375"/>
              <a:gd name="connsiteY0" fmla="*/ 1 h 1364050"/>
              <a:gd name="connsiteX1" fmla="*/ 1634091 w 2798375"/>
              <a:gd name="connsiteY1" fmla="*/ 56574 h 1364050"/>
              <a:gd name="connsiteX2" fmla="*/ 1834951 w 2798375"/>
              <a:gd name="connsiteY2" fmla="*/ 234394 h 1364050"/>
              <a:gd name="connsiteX3" fmla="*/ 2050401 w 2798375"/>
              <a:gd name="connsiteY3" fmla="*/ 495238 h 1364050"/>
              <a:gd name="connsiteX4" fmla="*/ 2255136 w 2798375"/>
              <a:gd name="connsiteY4" fmla="*/ 731656 h 1364050"/>
              <a:gd name="connsiteX5" fmla="*/ 2798375 w 2798375"/>
              <a:gd name="connsiteY5" fmla="*/ 1363761 h 1364050"/>
              <a:gd name="connsiteX6" fmla="*/ 2113678 w 2798375"/>
              <a:gd name="connsiteY6" fmla="*/ 1361765 h 1364050"/>
              <a:gd name="connsiteX7" fmla="*/ 1243418 w 2798375"/>
              <a:gd name="connsiteY7" fmla="*/ 1357937 h 1364050"/>
              <a:gd name="connsiteX8" fmla="*/ 0 w 2798375"/>
              <a:gd name="connsiteY8" fmla="*/ 1364050 h 1364050"/>
              <a:gd name="connsiteX9" fmla="*/ 1336201 w 2798375"/>
              <a:gd name="connsiteY9" fmla="*/ 4562 h 1364050"/>
              <a:gd name="connsiteX0" fmla="*/ 1406890 w 2798375"/>
              <a:gd name="connsiteY0" fmla="*/ 1 h 1364050"/>
              <a:gd name="connsiteX1" fmla="*/ 1634091 w 2798375"/>
              <a:gd name="connsiteY1" fmla="*/ 56574 h 1364050"/>
              <a:gd name="connsiteX2" fmla="*/ 1834951 w 2798375"/>
              <a:gd name="connsiteY2" fmla="*/ 234394 h 1364050"/>
              <a:gd name="connsiteX3" fmla="*/ 2050401 w 2798375"/>
              <a:gd name="connsiteY3" fmla="*/ 495238 h 1364050"/>
              <a:gd name="connsiteX4" fmla="*/ 2255136 w 2798375"/>
              <a:gd name="connsiteY4" fmla="*/ 731656 h 1364050"/>
              <a:gd name="connsiteX5" fmla="*/ 2798375 w 2798375"/>
              <a:gd name="connsiteY5" fmla="*/ 1363761 h 1364050"/>
              <a:gd name="connsiteX6" fmla="*/ 2113678 w 2798375"/>
              <a:gd name="connsiteY6" fmla="*/ 1361765 h 1364050"/>
              <a:gd name="connsiteX7" fmla="*/ 1243418 w 2798375"/>
              <a:gd name="connsiteY7" fmla="*/ 1357937 h 1364050"/>
              <a:gd name="connsiteX8" fmla="*/ 0 w 2798375"/>
              <a:gd name="connsiteY8" fmla="*/ 1364050 h 1364050"/>
              <a:gd name="connsiteX9" fmla="*/ 1373233 w 2798375"/>
              <a:gd name="connsiteY9" fmla="*/ 4562 h 1364050"/>
              <a:gd name="connsiteX0" fmla="*/ 1406890 w 2798375"/>
              <a:gd name="connsiteY0" fmla="*/ 3374 h 1367423"/>
              <a:gd name="connsiteX1" fmla="*/ 1634091 w 2798375"/>
              <a:gd name="connsiteY1" fmla="*/ 59947 h 1367423"/>
              <a:gd name="connsiteX2" fmla="*/ 1834951 w 2798375"/>
              <a:gd name="connsiteY2" fmla="*/ 237767 h 1367423"/>
              <a:gd name="connsiteX3" fmla="*/ 2050401 w 2798375"/>
              <a:gd name="connsiteY3" fmla="*/ 498611 h 1367423"/>
              <a:gd name="connsiteX4" fmla="*/ 2255136 w 2798375"/>
              <a:gd name="connsiteY4" fmla="*/ 735029 h 1367423"/>
              <a:gd name="connsiteX5" fmla="*/ 2798375 w 2798375"/>
              <a:gd name="connsiteY5" fmla="*/ 1367134 h 1367423"/>
              <a:gd name="connsiteX6" fmla="*/ 2113678 w 2798375"/>
              <a:gd name="connsiteY6" fmla="*/ 1365138 h 1367423"/>
              <a:gd name="connsiteX7" fmla="*/ 1243418 w 2798375"/>
              <a:gd name="connsiteY7" fmla="*/ 1361310 h 1367423"/>
              <a:gd name="connsiteX8" fmla="*/ 0 w 2798375"/>
              <a:gd name="connsiteY8" fmla="*/ 1367423 h 1367423"/>
              <a:gd name="connsiteX9" fmla="*/ 1367943 w 2798375"/>
              <a:gd name="connsiteY9" fmla="*/ 0 h 1367423"/>
              <a:gd name="connsiteX0" fmla="*/ 1406890 w 2798375"/>
              <a:gd name="connsiteY0" fmla="*/ 3374 h 1367423"/>
              <a:gd name="connsiteX1" fmla="*/ 1634091 w 2798375"/>
              <a:gd name="connsiteY1" fmla="*/ 59947 h 1367423"/>
              <a:gd name="connsiteX2" fmla="*/ 1834951 w 2798375"/>
              <a:gd name="connsiteY2" fmla="*/ 237767 h 1367423"/>
              <a:gd name="connsiteX3" fmla="*/ 2050401 w 2798375"/>
              <a:gd name="connsiteY3" fmla="*/ 498611 h 1367423"/>
              <a:gd name="connsiteX4" fmla="*/ 2255136 w 2798375"/>
              <a:gd name="connsiteY4" fmla="*/ 735029 h 1367423"/>
              <a:gd name="connsiteX5" fmla="*/ 2798375 w 2798375"/>
              <a:gd name="connsiteY5" fmla="*/ 1367134 h 1367423"/>
              <a:gd name="connsiteX6" fmla="*/ 2113678 w 2798375"/>
              <a:gd name="connsiteY6" fmla="*/ 1365138 h 1367423"/>
              <a:gd name="connsiteX7" fmla="*/ 1243418 w 2798375"/>
              <a:gd name="connsiteY7" fmla="*/ 1361310 h 1367423"/>
              <a:gd name="connsiteX8" fmla="*/ 0 w 2798375"/>
              <a:gd name="connsiteY8" fmla="*/ 1367423 h 1367423"/>
              <a:gd name="connsiteX9" fmla="*/ 1367943 w 2798375"/>
              <a:gd name="connsiteY9" fmla="*/ 0 h 1367423"/>
              <a:gd name="connsiteX0" fmla="*/ 1414826 w 2798375"/>
              <a:gd name="connsiteY0" fmla="*/ 0 h 1369339"/>
              <a:gd name="connsiteX1" fmla="*/ 1634091 w 2798375"/>
              <a:gd name="connsiteY1" fmla="*/ 61863 h 1369339"/>
              <a:gd name="connsiteX2" fmla="*/ 1834951 w 2798375"/>
              <a:gd name="connsiteY2" fmla="*/ 239683 h 1369339"/>
              <a:gd name="connsiteX3" fmla="*/ 2050401 w 2798375"/>
              <a:gd name="connsiteY3" fmla="*/ 500527 h 1369339"/>
              <a:gd name="connsiteX4" fmla="*/ 2255136 w 2798375"/>
              <a:gd name="connsiteY4" fmla="*/ 736945 h 1369339"/>
              <a:gd name="connsiteX5" fmla="*/ 2798375 w 2798375"/>
              <a:gd name="connsiteY5" fmla="*/ 1369050 h 1369339"/>
              <a:gd name="connsiteX6" fmla="*/ 2113678 w 2798375"/>
              <a:gd name="connsiteY6" fmla="*/ 1367054 h 1369339"/>
              <a:gd name="connsiteX7" fmla="*/ 1243418 w 2798375"/>
              <a:gd name="connsiteY7" fmla="*/ 1363226 h 1369339"/>
              <a:gd name="connsiteX8" fmla="*/ 0 w 2798375"/>
              <a:gd name="connsiteY8" fmla="*/ 1369339 h 1369339"/>
              <a:gd name="connsiteX9" fmla="*/ 1367943 w 2798375"/>
              <a:gd name="connsiteY9" fmla="*/ 1916 h 1369339"/>
              <a:gd name="connsiteX0" fmla="*/ 1414826 w 2798375"/>
              <a:gd name="connsiteY0" fmla="*/ 6 h 1369345"/>
              <a:gd name="connsiteX1" fmla="*/ 1634091 w 2798375"/>
              <a:gd name="connsiteY1" fmla="*/ 61869 h 1369345"/>
              <a:gd name="connsiteX2" fmla="*/ 1834951 w 2798375"/>
              <a:gd name="connsiteY2" fmla="*/ 239689 h 1369345"/>
              <a:gd name="connsiteX3" fmla="*/ 2050401 w 2798375"/>
              <a:gd name="connsiteY3" fmla="*/ 500533 h 1369345"/>
              <a:gd name="connsiteX4" fmla="*/ 2255136 w 2798375"/>
              <a:gd name="connsiteY4" fmla="*/ 736951 h 1369345"/>
              <a:gd name="connsiteX5" fmla="*/ 2798375 w 2798375"/>
              <a:gd name="connsiteY5" fmla="*/ 1369056 h 1369345"/>
              <a:gd name="connsiteX6" fmla="*/ 2113678 w 2798375"/>
              <a:gd name="connsiteY6" fmla="*/ 1367060 h 1369345"/>
              <a:gd name="connsiteX7" fmla="*/ 1243418 w 2798375"/>
              <a:gd name="connsiteY7" fmla="*/ 1363232 h 1369345"/>
              <a:gd name="connsiteX8" fmla="*/ 0 w 2798375"/>
              <a:gd name="connsiteY8" fmla="*/ 1369345 h 1369345"/>
              <a:gd name="connsiteX9" fmla="*/ 1367943 w 2798375"/>
              <a:gd name="connsiteY9" fmla="*/ 1922 h 1369345"/>
              <a:gd name="connsiteX0" fmla="*/ 1414826 w 2798375"/>
              <a:gd name="connsiteY0" fmla="*/ 4 h 1369343"/>
              <a:gd name="connsiteX1" fmla="*/ 1634091 w 2798375"/>
              <a:gd name="connsiteY1" fmla="*/ 61867 h 1369343"/>
              <a:gd name="connsiteX2" fmla="*/ 1834951 w 2798375"/>
              <a:gd name="connsiteY2" fmla="*/ 239687 h 1369343"/>
              <a:gd name="connsiteX3" fmla="*/ 2050401 w 2798375"/>
              <a:gd name="connsiteY3" fmla="*/ 500531 h 1369343"/>
              <a:gd name="connsiteX4" fmla="*/ 2255136 w 2798375"/>
              <a:gd name="connsiteY4" fmla="*/ 736949 h 1369343"/>
              <a:gd name="connsiteX5" fmla="*/ 2798375 w 2798375"/>
              <a:gd name="connsiteY5" fmla="*/ 1369054 h 1369343"/>
              <a:gd name="connsiteX6" fmla="*/ 2113678 w 2798375"/>
              <a:gd name="connsiteY6" fmla="*/ 1367058 h 1369343"/>
              <a:gd name="connsiteX7" fmla="*/ 1243418 w 2798375"/>
              <a:gd name="connsiteY7" fmla="*/ 1363230 h 1369343"/>
              <a:gd name="connsiteX8" fmla="*/ 0 w 2798375"/>
              <a:gd name="connsiteY8" fmla="*/ 1369343 h 1369343"/>
              <a:gd name="connsiteX9" fmla="*/ 1367943 w 2798375"/>
              <a:gd name="connsiteY9" fmla="*/ 1920 h 1369343"/>
              <a:gd name="connsiteX0" fmla="*/ 1414826 w 2798375"/>
              <a:gd name="connsiteY0" fmla="*/ 3 h 1369342"/>
              <a:gd name="connsiteX1" fmla="*/ 1634091 w 2798375"/>
              <a:gd name="connsiteY1" fmla="*/ 61866 h 1369342"/>
              <a:gd name="connsiteX2" fmla="*/ 1834951 w 2798375"/>
              <a:gd name="connsiteY2" fmla="*/ 239686 h 1369342"/>
              <a:gd name="connsiteX3" fmla="*/ 2050401 w 2798375"/>
              <a:gd name="connsiteY3" fmla="*/ 500530 h 1369342"/>
              <a:gd name="connsiteX4" fmla="*/ 2255136 w 2798375"/>
              <a:gd name="connsiteY4" fmla="*/ 736948 h 1369342"/>
              <a:gd name="connsiteX5" fmla="*/ 2798375 w 2798375"/>
              <a:gd name="connsiteY5" fmla="*/ 1369053 h 1369342"/>
              <a:gd name="connsiteX6" fmla="*/ 2113678 w 2798375"/>
              <a:gd name="connsiteY6" fmla="*/ 1367057 h 1369342"/>
              <a:gd name="connsiteX7" fmla="*/ 1243418 w 2798375"/>
              <a:gd name="connsiteY7" fmla="*/ 1363229 h 1369342"/>
              <a:gd name="connsiteX8" fmla="*/ 0 w 2798375"/>
              <a:gd name="connsiteY8" fmla="*/ 1369342 h 1369342"/>
              <a:gd name="connsiteX9" fmla="*/ 1367943 w 2798375"/>
              <a:gd name="connsiteY9" fmla="*/ 1919 h 1369342"/>
              <a:gd name="connsiteX0" fmla="*/ 1414826 w 2798375"/>
              <a:gd name="connsiteY0" fmla="*/ 3 h 1369342"/>
              <a:gd name="connsiteX1" fmla="*/ 1634091 w 2798375"/>
              <a:gd name="connsiteY1" fmla="*/ 61866 h 1369342"/>
              <a:gd name="connsiteX2" fmla="*/ 1834951 w 2798375"/>
              <a:gd name="connsiteY2" fmla="*/ 239686 h 1369342"/>
              <a:gd name="connsiteX3" fmla="*/ 2050401 w 2798375"/>
              <a:gd name="connsiteY3" fmla="*/ 500530 h 1369342"/>
              <a:gd name="connsiteX4" fmla="*/ 2255136 w 2798375"/>
              <a:gd name="connsiteY4" fmla="*/ 736948 h 1369342"/>
              <a:gd name="connsiteX5" fmla="*/ 2798375 w 2798375"/>
              <a:gd name="connsiteY5" fmla="*/ 1369053 h 1369342"/>
              <a:gd name="connsiteX6" fmla="*/ 2113678 w 2798375"/>
              <a:gd name="connsiteY6" fmla="*/ 1367057 h 1369342"/>
              <a:gd name="connsiteX7" fmla="*/ 1243418 w 2798375"/>
              <a:gd name="connsiteY7" fmla="*/ 1363229 h 1369342"/>
              <a:gd name="connsiteX8" fmla="*/ 0 w 2798375"/>
              <a:gd name="connsiteY8" fmla="*/ 1369342 h 1369342"/>
              <a:gd name="connsiteX9" fmla="*/ 1381168 w 2798375"/>
              <a:gd name="connsiteY9" fmla="*/ 4564 h 1369342"/>
              <a:gd name="connsiteX0" fmla="*/ 1414826 w 2798375"/>
              <a:gd name="connsiteY0" fmla="*/ 3 h 1369342"/>
              <a:gd name="connsiteX1" fmla="*/ 1634091 w 2798375"/>
              <a:gd name="connsiteY1" fmla="*/ 61866 h 1369342"/>
              <a:gd name="connsiteX2" fmla="*/ 1834951 w 2798375"/>
              <a:gd name="connsiteY2" fmla="*/ 239686 h 1369342"/>
              <a:gd name="connsiteX3" fmla="*/ 2050401 w 2798375"/>
              <a:gd name="connsiteY3" fmla="*/ 500530 h 1369342"/>
              <a:gd name="connsiteX4" fmla="*/ 2255136 w 2798375"/>
              <a:gd name="connsiteY4" fmla="*/ 736948 h 1369342"/>
              <a:gd name="connsiteX5" fmla="*/ 2798375 w 2798375"/>
              <a:gd name="connsiteY5" fmla="*/ 1369053 h 1369342"/>
              <a:gd name="connsiteX6" fmla="*/ 2113678 w 2798375"/>
              <a:gd name="connsiteY6" fmla="*/ 1367057 h 1369342"/>
              <a:gd name="connsiteX7" fmla="*/ 1243418 w 2798375"/>
              <a:gd name="connsiteY7" fmla="*/ 1363229 h 1369342"/>
              <a:gd name="connsiteX8" fmla="*/ 0 w 2798375"/>
              <a:gd name="connsiteY8" fmla="*/ 1369342 h 1369342"/>
              <a:gd name="connsiteX9" fmla="*/ 1370587 w 2798375"/>
              <a:gd name="connsiteY9" fmla="*/ 1919 h 1369342"/>
              <a:gd name="connsiteX0" fmla="*/ 1409535 w 2798375"/>
              <a:gd name="connsiteY0" fmla="*/ 3374 h 1367423"/>
              <a:gd name="connsiteX1" fmla="*/ 1634091 w 2798375"/>
              <a:gd name="connsiteY1" fmla="*/ 59947 h 1367423"/>
              <a:gd name="connsiteX2" fmla="*/ 1834951 w 2798375"/>
              <a:gd name="connsiteY2" fmla="*/ 237767 h 1367423"/>
              <a:gd name="connsiteX3" fmla="*/ 2050401 w 2798375"/>
              <a:gd name="connsiteY3" fmla="*/ 498611 h 1367423"/>
              <a:gd name="connsiteX4" fmla="*/ 2255136 w 2798375"/>
              <a:gd name="connsiteY4" fmla="*/ 735029 h 1367423"/>
              <a:gd name="connsiteX5" fmla="*/ 2798375 w 2798375"/>
              <a:gd name="connsiteY5" fmla="*/ 1367134 h 1367423"/>
              <a:gd name="connsiteX6" fmla="*/ 2113678 w 2798375"/>
              <a:gd name="connsiteY6" fmla="*/ 1365138 h 1367423"/>
              <a:gd name="connsiteX7" fmla="*/ 1243418 w 2798375"/>
              <a:gd name="connsiteY7" fmla="*/ 1361310 h 1367423"/>
              <a:gd name="connsiteX8" fmla="*/ 0 w 2798375"/>
              <a:gd name="connsiteY8" fmla="*/ 1367423 h 1367423"/>
              <a:gd name="connsiteX9" fmla="*/ 1370587 w 2798375"/>
              <a:gd name="connsiteY9" fmla="*/ 0 h 1367423"/>
              <a:gd name="connsiteX0" fmla="*/ 1364568 w 2798375"/>
              <a:gd name="connsiteY0" fmla="*/ 3374 h 1367423"/>
              <a:gd name="connsiteX1" fmla="*/ 1634091 w 2798375"/>
              <a:gd name="connsiteY1" fmla="*/ 59947 h 1367423"/>
              <a:gd name="connsiteX2" fmla="*/ 1834951 w 2798375"/>
              <a:gd name="connsiteY2" fmla="*/ 237767 h 1367423"/>
              <a:gd name="connsiteX3" fmla="*/ 2050401 w 2798375"/>
              <a:gd name="connsiteY3" fmla="*/ 498611 h 1367423"/>
              <a:gd name="connsiteX4" fmla="*/ 2255136 w 2798375"/>
              <a:gd name="connsiteY4" fmla="*/ 735029 h 1367423"/>
              <a:gd name="connsiteX5" fmla="*/ 2798375 w 2798375"/>
              <a:gd name="connsiteY5" fmla="*/ 1367134 h 1367423"/>
              <a:gd name="connsiteX6" fmla="*/ 2113678 w 2798375"/>
              <a:gd name="connsiteY6" fmla="*/ 1365138 h 1367423"/>
              <a:gd name="connsiteX7" fmla="*/ 1243418 w 2798375"/>
              <a:gd name="connsiteY7" fmla="*/ 1361310 h 1367423"/>
              <a:gd name="connsiteX8" fmla="*/ 0 w 2798375"/>
              <a:gd name="connsiteY8" fmla="*/ 1367423 h 1367423"/>
              <a:gd name="connsiteX9" fmla="*/ 1370587 w 2798375"/>
              <a:gd name="connsiteY9" fmla="*/ 0 h 1367423"/>
              <a:gd name="connsiteX0" fmla="*/ 1364568 w 2798375"/>
              <a:gd name="connsiteY0" fmla="*/ 729 h 1364778"/>
              <a:gd name="connsiteX1" fmla="*/ 1634091 w 2798375"/>
              <a:gd name="connsiteY1" fmla="*/ 57302 h 1364778"/>
              <a:gd name="connsiteX2" fmla="*/ 1834951 w 2798375"/>
              <a:gd name="connsiteY2" fmla="*/ 235122 h 1364778"/>
              <a:gd name="connsiteX3" fmla="*/ 2050401 w 2798375"/>
              <a:gd name="connsiteY3" fmla="*/ 495966 h 1364778"/>
              <a:gd name="connsiteX4" fmla="*/ 2255136 w 2798375"/>
              <a:gd name="connsiteY4" fmla="*/ 732384 h 1364778"/>
              <a:gd name="connsiteX5" fmla="*/ 2798375 w 2798375"/>
              <a:gd name="connsiteY5" fmla="*/ 1364489 h 1364778"/>
              <a:gd name="connsiteX6" fmla="*/ 2113678 w 2798375"/>
              <a:gd name="connsiteY6" fmla="*/ 1362493 h 1364778"/>
              <a:gd name="connsiteX7" fmla="*/ 1243418 w 2798375"/>
              <a:gd name="connsiteY7" fmla="*/ 1358665 h 1364778"/>
              <a:gd name="connsiteX8" fmla="*/ 0 w 2798375"/>
              <a:gd name="connsiteY8" fmla="*/ 1364778 h 1364778"/>
              <a:gd name="connsiteX9" fmla="*/ 1362652 w 2798375"/>
              <a:gd name="connsiteY9" fmla="*/ 0 h 1364778"/>
              <a:gd name="connsiteX0" fmla="*/ 1364568 w 2798375"/>
              <a:gd name="connsiteY0" fmla="*/ 7 h 1364056"/>
              <a:gd name="connsiteX1" fmla="*/ 1634091 w 2798375"/>
              <a:gd name="connsiteY1" fmla="*/ 56580 h 1364056"/>
              <a:gd name="connsiteX2" fmla="*/ 1834951 w 2798375"/>
              <a:gd name="connsiteY2" fmla="*/ 234400 h 1364056"/>
              <a:gd name="connsiteX3" fmla="*/ 2050401 w 2798375"/>
              <a:gd name="connsiteY3" fmla="*/ 495244 h 1364056"/>
              <a:gd name="connsiteX4" fmla="*/ 2255136 w 2798375"/>
              <a:gd name="connsiteY4" fmla="*/ 731662 h 1364056"/>
              <a:gd name="connsiteX5" fmla="*/ 2798375 w 2798375"/>
              <a:gd name="connsiteY5" fmla="*/ 1363767 h 1364056"/>
              <a:gd name="connsiteX6" fmla="*/ 2113678 w 2798375"/>
              <a:gd name="connsiteY6" fmla="*/ 1361771 h 1364056"/>
              <a:gd name="connsiteX7" fmla="*/ 1243418 w 2798375"/>
              <a:gd name="connsiteY7" fmla="*/ 1357943 h 1364056"/>
              <a:gd name="connsiteX8" fmla="*/ 0 w 2798375"/>
              <a:gd name="connsiteY8" fmla="*/ 1364056 h 1364056"/>
              <a:gd name="connsiteX9" fmla="*/ 1381168 w 2798375"/>
              <a:gd name="connsiteY9" fmla="*/ 1923 h 1364056"/>
              <a:gd name="connsiteX0" fmla="*/ 1364568 w 2798375"/>
              <a:gd name="connsiteY0" fmla="*/ 729 h 1364778"/>
              <a:gd name="connsiteX1" fmla="*/ 1634091 w 2798375"/>
              <a:gd name="connsiteY1" fmla="*/ 57302 h 1364778"/>
              <a:gd name="connsiteX2" fmla="*/ 1834951 w 2798375"/>
              <a:gd name="connsiteY2" fmla="*/ 235122 h 1364778"/>
              <a:gd name="connsiteX3" fmla="*/ 2050401 w 2798375"/>
              <a:gd name="connsiteY3" fmla="*/ 495966 h 1364778"/>
              <a:gd name="connsiteX4" fmla="*/ 2255136 w 2798375"/>
              <a:gd name="connsiteY4" fmla="*/ 732384 h 1364778"/>
              <a:gd name="connsiteX5" fmla="*/ 2798375 w 2798375"/>
              <a:gd name="connsiteY5" fmla="*/ 1364489 h 1364778"/>
              <a:gd name="connsiteX6" fmla="*/ 2113678 w 2798375"/>
              <a:gd name="connsiteY6" fmla="*/ 1362493 h 1364778"/>
              <a:gd name="connsiteX7" fmla="*/ 1243418 w 2798375"/>
              <a:gd name="connsiteY7" fmla="*/ 1358665 h 1364778"/>
              <a:gd name="connsiteX8" fmla="*/ 0 w 2798375"/>
              <a:gd name="connsiteY8" fmla="*/ 1364778 h 1364778"/>
              <a:gd name="connsiteX9" fmla="*/ 1378523 w 2798375"/>
              <a:gd name="connsiteY9" fmla="*/ 0 h 1364778"/>
              <a:gd name="connsiteX0" fmla="*/ 1364568 w 2798375"/>
              <a:gd name="connsiteY0" fmla="*/ 729 h 1364778"/>
              <a:gd name="connsiteX1" fmla="*/ 1634091 w 2798375"/>
              <a:gd name="connsiteY1" fmla="*/ 57302 h 1364778"/>
              <a:gd name="connsiteX2" fmla="*/ 1834951 w 2798375"/>
              <a:gd name="connsiteY2" fmla="*/ 235122 h 1364778"/>
              <a:gd name="connsiteX3" fmla="*/ 2050401 w 2798375"/>
              <a:gd name="connsiteY3" fmla="*/ 495966 h 1364778"/>
              <a:gd name="connsiteX4" fmla="*/ 2255136 w 2798375"/>
              <a:gd name="connsiteY4" fmla="*/ 732384 h 1364778"/>
              <a:gd name="connsiteX5" fmla="*/ 2798375 w 2798375"/>
              <a:gd name="connsiteY5" fmla="*/ 1364489 h 1364778"/>
              <a:gd name="connsiteX6" fmla="*/ 2113678 w 2798375"/>
              <a:gd name="connsiteY6" fmla="*/ 1362493 h 1364778"/>
              <a:gd name="connsiteX7" fmla="*/ 1243418 w 2798375"/>
              <a:gd name="connsiteY7" fmla="*/ 1358665 h 1364778"/>
              <a:gd name="connsiteX8" fmla="*/ 0 w 2798375"/>
              <a:gd name="connsiteY8" fmla="*/ 1364778 h 1364778"/>
              <a:gd name="connsiteX9" fmla="*/ 1362652 w 2798375"/>
              <a:gd name="connsiteY9" fmla="*/ 0 h 1364778"/>
              <a:gd name="connsiteX0" fmla="*/ 1364568 w 2798375"/>
              <a:gd name="connsiteY0" fmla="*/ 2514 h 1366563"/>
              <a:gd name="connsiteX1" fmla="*/ 1462996 w 2798375"/>
              <a:gd name="connsiteY1" fmla="*/ 5130 h 1366563"/>
              <a:gd name="connsiteX2" fmla="*/ 1634091 w 2798375"/>
              <a:gd name="connsiteY2" fmla="*/ 59087 h 1366563"/>
              <a:gd name="connsiteX3" fmla="*/ 1834951 w 2798375"/>
              <a:gd name="connsiteY3" fmla="*/ 236907 h 1366563"/>
              <a:gd name="connsiteX4" fmla="*/ 2050401 w 2798375"/>
              <a:gd name="connsiteY4" fmla="*/ 497751 h 1366563"/>
              <a:gd name="connsiteX5" fmla="*/ 2255136 w 2798375"/>
              <a:gd name="connsiteY5" fmla="*/ 734169 h 1366563"/>
              <a:gd name="connsiteX6" fmla="*/ 2798375 w 2798375"/>
              <a:gd name="connsiteY6" fmla="*/ 1366274 h 1366563"/>
              <a:gd name="connsiteX7" fmla="*/ 2113678 w 2798375"/>
              <a:gd name="connsiteY7" fmla="*/ 1364278 h 1366563"/>
              <a:gd name="connsiteX8" fmla="*/ 1243418 w 2798375"/>
              <a:gd name="connsiteY8" fmla="*/ 1360450 h 1366563"/>
              <a:gd name="connsiteX9" fmla="*/ 0 w 2798375"/>
              <a:gd name="connsiteY9" fmla="*/ 1366563 h 1366563"/>
              <a:gd name="connsiteX10" fmla="*/ 1362652 w 2798375"/>
              <a:gd name="connsiteY10" fmla="*/ 1785 h 1366563"/>
              <a:gd name="connsiteX0" fmla="*/ 1364568 w 2798375"/>
              <a:gd name="connsiteY0" fmla="*/ 2514 h 1366563"/>
              <a:gd name="connsiteX1" fmla="*/ 1462996 w 2798375"/>
              <a:gd name="connsiteY1" fmla="*/ 5130 h 1366563"/>
              <a:gd name="connsiteX2" fmla="*/ 1634091 w 2798375"/>
              <a:gd name="connsiteY2" fmla="*/ 59087 h 1366563"/>
              <a:gd name="connsiteX3" fmla="*/ 1834951 w 2798375"/>
              <a:gd name="connsiteY3" fmla="*/ 236907 h 1366563"/>
              <a:gd name="connsiteX4" fmla="*/ 2050401 w 2798375"/>
              <a:gd name="connsiteY4" fmla="*/ 497751 h 1366563"/>
              <a:gd name="connsiteX5" fmla="*/ 2255136 w 2798375"/>
              <a:gd name="connsiteY5" fmla="*/ 734169 h 1366563"/>
              <a:gd name="connsiteX6" fmla="*/ 2798375 w 2798375"/>
              <a:gd name="connsiteY6" fmla="*/ 1366274 h 1366563"/>
              <a:gd name="connsiteX7" fmla="*/ 2113678 w 2798375"/>
              <a:gd name="connsiteY7" fmla="*/ 1364278 h 1366563"/>
              <a:gd name="connsiteX8" fmla="*/ 1243418 w 2798375"/>
              <a:gd name="connsiteY8" fmla="*/ 1360450 h 1366563"/>
              <a:gd name="connsiteX9" fmla="*/ 0 w 2798375"/>
              <a:gd name="connsiteY9" fmla="*/ 1366563 h 1366563"/>
              <a:gd name="connsiteX10" fmla="*/ 1362652 w 2798375"/>
              <a:gd name="connsiteY10" fmla="*/ 1785 h 1366563"/>
              <a:gd name="connsiteX0" fmla="*/ 1364568 w 2798375"/>
              <a:gd name="connsiteY0" fmla="*/ 2514 h 1366563"/>
              <a:gd name="connsiteX1" fmla="*/ 1462996 w 2798375"/>
              <a:gd name="connsiteY1" fmla="*/ 5130 h 1366563"/>
              <a:gd name="connsiteX2" fmla="*/ 1657897 w 2798375"/>
              <a:gd name="connsiteY2" fmla="*/ 77603 h 1366563"/>
              <a:gd name="connsiteX3" fmla="*/ 1834951 w 2798375"/>
              <a:gd name="connsiteY3" fmla="*/ 236907 h 1366563"/>
              <a:gd name="connsiteX4" fmla="*/ 2050401 w 2798375"/>
              <a:gd name="connsiteY4" fmla="*/ 497751 h 1366563"/>
              <a:gd name="connsiteX5" fmla="*/ 2255136 w 2798375"/>
              <a:gd name="connsiteY5" fmla="*/ 734169 h 1366563"/>
              <a:gd name="connsiteX6" fmla="*/ 2798375 w 2798375"/>
              <a:gd name="connsiteY6" fmla="*/ 1366274 h 1366563"/>
              <a:gd name="connsiteX7" fmla="*/ 2113678 w 2798375"/>
              <a:gd name="connsiteY7" fmla="*/ 1364278 h 1366563"/>
              <a:gd name="connsiteX8" fmla="*/ 1243418 w 2798375"/>
              <a:gd name="connsiteY8" fmla="*/ 1360450 h 1366563"/>
              <a:gd name="connsiteX9" fmla="*/ 0 w 2798375"/>
              <a:gd name="connsiteY9" fmla="*/ 1366563 h 1366563"/>
              <a:gd name="connsiteX10" fmla="*/ 1362652 w 2798375"/>
              <a:gd name="connsiteY10" fmla="*/ 1785 h 1366563"/>
              <a:gd name="connsiteX0" fmla="*/ 1364568 w 2798375"/>
              <a:gd name="connsiteY0" fmla="*/ 1097 h 1365146"/>
              <a:gd name="connsiteX1" fmla="*/ 1481512 w 2798375"/>
              <a:gd name="connsiteY1" fmla="*/ 6358 h 1365146"/>
              <a:gd name="connsiteX2" fmla="*/ 1657897 w 2798375"/>
              <a:gd name="connsiteY2" fmla="*/ 76186 h 1365146"/>
              <a:gd name="connsiteX3" fmla="*/ 1834951 w 2798375"/>
              <a:gd name="connsiteY3" fmla="*/ 235490 h 1365146"/>
              <a:gd name="connsiteX4" fmla="*/ 2050401 w 2798375"/>
              <a:gd name="connsiteY4" fmla="*/ 496334 h 1365146"/>
              <a:gd name="connsiteX5" fmla="*/ 2255136 w 2798375"/>
              <a:gd name="connsiteY5" fmla="*/ 732752 h 1365146"/>
              <a:gd name="connsiteX6" fmla="*/ 2798375 w 2798375"/>
              <a:gd name="connsiteY6" fmla="*/ 1364857 h 1365146"/>
              <a:gd name="connsiteX7" fmla="*/ 2113678 w 2798375"/>
              <a:gd name="connsiteY7" fmla="*/ 1362861 h 1365146"/>
              <a:gd name="connsiteX8" fmla="*/ 1243418 w 2798375"/>
              <a:gd name="connsiteY8" fmla="*/ 1359033 h 1365146"/>
              <a:gd name="connsiteX9" fmla="*/ 0 w 2798375"/>
              <a:gd name="connsiteY9" fmla="*/ 1365146 h 1365146"/>
              <a:gd name="connsiteX10" fmla="*/ 1362652 w 2798375"/>
              <a:gd name="connsiteY10" fmla="*/ 368 h 1365146"/>
              <a:gd name="connsiteX0" fmla="*/ 1364568 w 2798375"/>
              <a:gd name="connsiteY0" fmla="*/ 1097 h 1365146"/>
              <a:gd name="connsiteX1" fmla="*/ 1481512 w 2798375"/>
              <a:gd name="connsiteY1" fmla="*/ 6358 h 1365146"/>
              <a:gd name="connsiteX2" fmla="*/ 1657897 w 2798375"/>
              <a:gd name="connsiteY2" fmla="*/ 76186 h 1365146"/>
              <a:gd name="connsiteX3" fmla="*/ 1834951 w 2798375"/>
              <a:gd name="connsiteY3" fmla="*/ 235490 h 1365146"/>
              <a:gd name="connsiteX4" fmla="*/ 2050401 w 2798375"/>
              <a:gd name="connsiteY4" fmla="*/ 496334 h 1365146"/>
              <a:gd name="connsiteX5" fmla="*/ 2255136 w 2798375"/>
              <a:gd name="connsiteY5" fmla="*/ 732752 h 1365146"/>
              <a:gd name="connsiteX6" fmla="*/ 2798375 w 2798375"/>
              <a:gd name="connsiteY6" fmla="*/ 1364857 h 1365146"/>
              <a:gd name="connsiteX7" fmla="*/ 2113678 w 2798375"/>
              <a:gd name="connsiteY7" fmla="*/ 1362861 h 1365146"/>
              <a:gd name="connsiteX8" fmla="*/ 1243418 w 2798375"/>
              <a:gd name="connsiteY8" fmla="*/ 1359033 h 1365146"/>
              <a:gd name="connsiteX9" fmla="*/ 0 w 2798375"/>
              <a:gd name="connsiteY9" fmla="*/ 1365146 h 1365146"/>
              <a:gd name="connsiteX10" fmla="*/ 1333556 w 2798375"/>
              <a:gd name="connsiteY10" fmla="*/ 8303 h 1365146"/>
              <a:gd name="connsiteX0" fmla="*/ 1420115 w 2798375"/>
              <a:gd name="connsiteY0" fmla="*/ 280 h 1366974"/>
              <a:gd name="connsiteX1" fmla="*/ 1481512 w 2798375"/>
              <a:gd name="connsiteY1" fmla="*/ 8186 h 1366974"/>
              <a:gd name="connsiteX2" fmla="*/ 1657897 w 2798375"/>
              <a:gd name="connsiteY2" fmla="*/ 78014 h 1366974"/>
              <a:gd name="connsiteX3" fmla="*/ 1834951 w 2798375"/>
              <a:gd name="connsiteY3" fmla="*/ 237318 h 1366974"/>
              <a:gd name="connsiteX4" fmla="*/ 2050401 w 2798375"/>
              <a:gd name="connsiteY4" fmla="*/ 498162 h 1366974"/>
              <a:gd name="connsiteX5" fmla="*/ 2255136 w 2798375"/>
              <a:gd name="connsiteY5" fmla="*/ 734580 h 1366974"/>
              <a:gd name="connsiteX6" fmla="*/ 2798375 w 2798375"/>
              <a:gd name="connsiteY6" fmla="*/ 1366685 h 1366974"/>
              <a:gd name="connsiteX7" fmla="*/ 2113678 w 2798375"/>
              <a:gd name="connsiteY7" fmla="*/ 1364689 h 1366974"/>
              <a:gd name="connsiteX8" fmla="*/ 1243418 w 2798375"/>
              <a:gd name="connsiteY8" fmla="*/ 1360861 h 1366974"/>
              <a:gd name="connsiteX9" fmla="*/ 0 w 2798375"/>
              <a:gd name="connsiteY9" fmla="*/ 1366974 h 1366974"/>
              <a:gd name="connsiteX10" fmla="*/ 1333556 w 2798375"/>
              <a:gd name="connsiteY10" fmla="*/ 10131 h 1366974"/>
              <a:gd name="connsiteX0" fmla="*/ 1420115 w 2798375"/>
              <a:gd name="connsiteY0" fmla="*/ 12 h 1366706"/>
              <a:gd name="connsiteX1" fmla="*/ 1542350 w 2798375"/>
              <a:gd name="connsiteY1" fmla="*/ 21143 h 1366706"/>
              <a:gd name="connsiteX2" fmla="*/ 1657897 w 2798375"/>
              <a:gd name="connsiteY2" fmla="*/ 77746 h 1366706"/>
              <a:gd name="connsiteX3" fmla="*/ 1834951 w 2798375"/>
              <a:gd name="connsiteY3" fmla="*/ 237050 h 1366706"/>
              <a:gd name="connsiteX4" fmla="*/ 2050401 w 2798375"/>
              <a:gd name="connsiteY4" fmla="*/ 497894 h 1366706"/>
              <a:gd name="connsiteX5" fmla="*/ 2255136 w 2798375"/>
              <a:gd name="connsiteY5" fmla="*/ 734312 h 1366706"/>
              <a:gd name="connsiteX6" fmla="*/ 2798375 w 2798375"/>
              <a:gd name="connsiteY6" fmla="*/ 1366417 h 1366706"/>
              <a:gd name="connsiteX7" fmla="*/ 2113678 w 2798375"/>
              <a:gd name="connsiteY7" fmla="*/ 1364421 h 1366706"/>
              <a:gd name="connsiteX8" fmla="*/ 1243418 w 2798375"/>
              <a:gd name="connsiteY8" fmla="*/ 1360593 h 1366706"/>
              <a:gd name="connsiteX9" fmla="*/ 0 w 2798375"/>
              <a:gd name="connsiteY9" fmla="*/ 1366706 h 1366706"/>
              <a:gd name="connsiteX10" fmla="*/ 1333556 w 2798375"/>
              <a:gd name="connsiteY10" fmla="*/ 9863 h 1366706"/>
              <a:gd name="connsiteX0" fmla="*/ 1420115 w 2798375"/>
              <a:gd name="connsiteY0" fmla="*/ 12 h 1366706"/>
              <a:gd name="connsiteX1" fmla="*/ 1542350 w 2798375"/>
              <a:gd name="connsiteY1" fmla="*/ 21143 h 1366706"/>
              <a:gd name="connsiteX2" fmla="*/ 1657897 w 2798375"/>
              <a:gd name="connsiteY2" fmla="*/ 77746 h 1366706"/>
              <a:gd name="connsiteX3" fmla="*/ 1834951 w 2798375"/>
              <a:gd name="connsiteY3" fmla="*/ 237050 h 1366706"/>
              <a:gd name="connsiteX4" fmla="*/ 2050401 w 2798375"/>
              <a:gd name="connsiteY4" fmla="*/ 497894 h 1366706"/>
              <a:gd name="connsiteX5" fmla="*/ 2255136 w 2798375"/>
              <a:gd name="connsiteY5" fmla="*/ 734312 h 1366706"/>
              <a:gd name="connsiteX6" fmla="*/ 2798375 w 2798375"/>
              <a:gd name="connsiteY6" fmla="*/ 1366417 h 1366706"/>
              <a:gd name="connsiteX7" fmla="*/ 2113678 w 2798375"/>
              <a:gd name="connsiteY7" fmla="*/ 1364421 h 1366706"/>
              <a:gd name="connsiteX8" fmla="*/ 1243418 w 2798375"/>
              <a:gd name="connsiteY8" fmla="*/ 1360593 h 1366706"/>
              <a:gd name="connsiteX9" fmla="*/ 0 w 2798375"/>
              <a:gd name="connsiteY9" fmla="*/ 1366706 h 1366706"/>
              <a:gd name="connsiteX10" fmla="*/ 1333556 w 2798375"/>
              <a:gd name="connsiteY10" fmla="*/ 9863 h 1366706"/>
              <a:gd name="connsiteX11" fmla="*/ 1420115 w 2798375"/>
              <a:gd name="connsiteY11" fmla="*/ 12 h 1366706"/>
              <a:gd name="connsiteX0" fmla="*/ 1420115 w 2798375"/>
              <a:gd name="connsiteY0" fmla="*/ 0 h 1366694"/>
              <a:gd name="connsiteX1" fmla="*/ 1657897 w 2798375"/>
              <a:gd name="connsiteY1" fmla="*/ 77734 h 1366694"/>
              <a:gd name="connsiteX2" fmla="*/ 1834951 w 2798375"/>
              <a:gd name="connsiteY2" fmla="*/ 237038 h 1366694"/>
              <a:gd name="connsiteX3" fmla="*/ 2050401 w 2798375"/>
              <a:gd name="connsiteY3" fmla="*/ 497882 h 1366694"/>
              <a:gd name="connsiteX4" fmla="*/ 2255136 w 2798375"/>
              <a:gd name="connsiteY4" fmla="*/ 734300 h 1366694"/>
              <a:gd name="connsiteX5" fmla="*/ 2798375 w 2798375"/>
              <a:gd name="connsiteY5" fmla="*/ 1366405 h 1366694"/>
              <a:gd name="connsiteX6" fmla="*/ 2113678 w 2798375"/>
              <a:gd name="connsiteY6" fmla="*/ 1364409 h 1366694"/>
              <a:gd name="connsiteX7" fmla="*/ 1243418 w 2798375"/>
              <a:gd name="connsiteY7" fmla="*/ 1360581 h 1366694"/>
              <a:gd name="connsiteX8" fmla="*/ 0 w 2798375"/>
              <a:gd name="connsiteY8" fmla="*/ 1366694 h 1366694"/>
              <a:gd name="connsiteX9" fmla="*/ 1333556 w 2798375"/>
              <a:gd name="connsiteY9" fmla="*/ 9851 h 1366694"/>
              <a:gd name="connsiteX10" fmla="*/ 1420115 w 2798375"/>
              <a:gd name="connsiteY10" fmla="*/ 0 h 1366694"/>
              <a:gd name="connsiteX0" fmla="*/ 1491533 w 2798375"/>
              <a:gd name="connsiteY0" fmla="*/ 0 h 1361404"/>
              <a:gd name="connsiteX1" fmla="*/ 1657897 w 2798375"/>
              <a:gd name="connsiteY1" fmla="*/ 72444 h 1361404"/>
              <a:gd name="connsiteX2" fmla="*/ 1834951 w 2798375"/>
              <a:gd name="connsiteY2" fmla="*/ 231748 h 1361404"/>
              <a:gd name="connsiteX3" fmla="*/ 2050401 w 2798375"/>
              <a:gd name="connsiteY3" fmla="*/ 492592 h 1361404"/>
              <a:gd name="connsiteX4" fmla="*/ 2255136 w 2798375"/>
              <a:gd name="connsiteY4" fmla="*/ 729010 h 1361404"/>
              <a:gd name="connsiteX5" fmla="*/ 2798375 w 2798375"/>
              <a:gd name="connsiteY5" fmla="*/ 1361115 h 1361404"/>
              <a:gd name="connsiteX6" fmla="*/ 2113678 w 2798375"/>
              <a:gd name="connsiteY6" fmla="*/ 1359119 h 1361404"/>
              <a:gd name="connsiteX7" fmla="*/ 1243418 w 2798375"/>
              <a:gd name="connsiteY7" fmla="*/ 1355291 h 1361404"/>
              <a:gd name="connsiteX8" fmla="*/ 0 w 2798375"/>
              <a:gd name="connsiteY8" fmla="*/ 1361404 h 1361404"/>
              <a:gd name="connsiteX9" fmla="*/ 1333556 w 2798375"/>
              <a:gd name="connsiteY9" fmla="*/ 4561 h 1361404"/>
              <a:gd name="connsiteX10" fmla="*/ 1491533 w 2798375"/>
              <a:gd name="connsiteY10" fmla="*/ 0 h 1361404"/>
              <a:gd name="connsiteX0" fmla="*/ 1491533 w 2798375"/>
              <a:gd name="connsiteY0" fmla="*/ 0 h 1361404"/>
              <a:gd name="connsiteX1" fmla="*/ 1657897 w 2798375"/>
              <a:gd name="connsiteY1" fmla="*/ 72444 h 1361404"/>
              <a:gd name="connsiteX2" fmla="*/ 1834951 w 2798375"/>
              <a:gd name="connsiteY2" fmla="*/ 231748 h 1361404"/>
              <a:gd name="connsiteX3" fmla="*/ 2050401 w 2798375"/>
              <a:gd name="connsiteY3" fmla="*/ 492592 h 1361404"/>
              <a:gd name="connsiteX4" fmla="*/ 2255136 w 2798375"/>
              <a:gd name="connsiteY4" fmla="*/ 729010 h 1361404"/>
              <a:gd name="connsiteX5" fmla="*/ 2798375 w 2798375"/>
              <a:gd name="connsiteY5" fmla="*/ 1361115 h 1361404"/>
              <a:gd name="connsiteX6" fmla="*/ 2113678 w 2798375"/>
              <a:gd name="connsiteY6" fmla="*/ 1359119 h 1361404"/>
              <a:gd name="connsiteX7" fmla="*/ 1243418 w 2798375"/>
              <a:gd name="connsiteY7" fmla="*/ 1355291 h 1361404"/>
              <a:gd name="connsiteX8" fmla="*/ 0 w 2798375"/>
              <a:gd name="connsiteY8" fmla="*/ 1361404 h 1361404"/>
              <a:gd name="connsiteX9" fmla="*/ 1333556 w 2798375"/>
              <a:gd name="connsiteY9" fmla="*/ 4561 h 1361404"/>
              <a:gd name="connsiteX10" fmla="*/ 1491533 w 2798375"/>
              <a:gd name="connsiteY10" fmla="*/ 0 h 1361404"/>
              <a:gd name="connsiteX0" fmla="*/ 1491533 w 2798375"/>
              <a:gd name="connsiteY0" fmla="*/ 0 h 1361404"/>
              <a:gd name="connsiteX1" fmla="*/ 1657897 w 2798375"/>
              <a:gd name="connsiteY1" fmla="*/ 72444 h 1361404"/>
              <a:gd name="connsiteX2" fmla="*/ 1834951 w 2798375"/>
              <a:gd name="connsiteY2" fmla="*/ 231748 h 1361404"/>
              <a:gd name="connsiteX3" fmla="*/ 2050401 w 2798375"/>
              <a:gd name="connsiteY3" fmla="*/ 492592 h 1361404"/>
              <a:gd name="connsiteX4" fmla="*/ 2798375 w 2798375"/>
              <a:gd name="connsiteY4" fmla="*/ 1361115 h 1361404"/>
              <a:gd name="connsiteX5" fmla="*/ 2113678 w 2798375"/>
              <a:gd name="connsiteY5" fmla="*/ 1359119 h 1361404"/>
              <a:gd name="connsiteX6" fmla="*/ 1243418 w 2798375"/>
              <a:gd name="connsiteY6" fmla="*/ 1355291 h 1361404"/>
              <a:gd name="connsiteX7" fmla="*/ 0 w 2798375"/>
              <a:gd name="connsiteY7" fmla="*/ 1361404 h 1361404"/>
              <a:gd name="connsiteX8" fmla="*/ 1333556 w 2798375"/>
              <a:gd name="connsiteY8" fmla="*/ 4561 h 1361404"/>
              <a:gd name="connsiteX9" fmla="*/ 1491533 w 2798375"/>
              <a:gd name="connsiteY9" fmla="*/ 0 h 1361404"/>
              <a:gd name="connsiteX0" fmla="*/ 1504758 w 2798375"/>
              <a:gd name="connsiteY0" fmla="*/ 0 h 1358759"/>
              <a:gd name="connsiteX1" fmla="*/ 1657897 w 2798375"/>
              <a:gd name="connsiteY1" fmla="*/ 69799 h 1358759"/>
              <a:gd name="connsiteX2" fmla="*/ 1834951 w 2798375"/>
              <a:gd name="connsiteY2" fmla="*/ 229103 h 1358759"/>
              <a:gd name="connsiteX3" fmla="*/ 2050401 w 2798375"/>
              <a:gd name="connsiteY3" fmla="*/ 489947 h 1358759"/>
              <a:gd name="connsiteX4" fmla="*/ 2798375 w 2798375"/>
              <a:gd name="connsiteY4" fmla="*/ 1358470 h 1358759"/>
              <a:gd name="connsiteX5" fmla="*/ 2113678 w 2798375"/>
              <a:gd name="connsiteY5" fmla="*/ 1356474 h 1358759"/>
              <a:gd name="connsiteX6" fmla="*/ 1243418 w 2798375"/>
              <a:gd name="connsiteY6" fmla="*/ 1352646 h 1358759"/>
              <a:gd name="connsiteX7" fmla="*/ 0 w 2798375"/>
              <a:gd name="connsiteY7" fmla="*/ 1358759 h 1358759"/>
              <a:gd name="connsiteX8" fmla="*/ 1333556 w 2798375"/>
              <a:gd name="connsiteY8" fmla="*/ 1916 h 1358759"/>
              <a:gd name="connsiteX9" fmla="*/ 1504758 w 2798375"/>
              <a:gd name="connsiteY9" fmla="*/ 0 h 1358759"/>
              <a:gd name="connsiteX0" fmla="*/ 1504758 w 2798375"/>
              <a:gd name="connsiteY0" fmla="*/ 0 h 1358759"/>
              <a:gd name="connsiteX1" fmla="*/ 1834951 w 2798375"/>
              <a:gd name="connsiteY1" fmla="*/ 229103 h 1358759"/>
              <a:gd name="connsiteX2" fmla="*/ 2050401 w 2798375"/>
              <a:gd name="connsiteY2" fmla="*/ 489947 h 1358759"/>
              <a:gd name="connsiteX3" fmla="*/ 2798375 w 2798375"/>
              <a:gd name="connsiteY3" fmla="*/ 1358470 h 1358759"/>
              <a:gd name="connsiteX4" fmla="*/ 2113678 w 2798375"/>
              <a:gd name="connsiteY4" fmla="*/ 1356474 h 1358759"/>
              <a:gd name="connsiteX5" fmla="*/ 1243418 w 2798375"/>
              <a:gd name="connsiteY5" fmla="*/ 1352646 h 1358759"/>
              <a:gd name="connsiteX6" fmla="*/ 0 w 2798375"/>
              <a:gd name="connsiteY6" fmla="*/ 1358759 h 1358759"/>
              <a:gd name="connsiteX7" fmla="*/ 1333556 w 2798375"/>
              <a:gd name="connsiteY7" fmla="*/ 1916 h 1358759"/>
              <a:gd name="connsiteX8" fmla="*/ 1504758 w 2798375"/>
              <a:gd name="connsiteY8" fmla="*/ 0 h 1358759"/>
              <a:gd name="connsiteX0" fmla="*/ 1539145 w 2798375"/>
              <a:gd name="connsiteY0" fmla="*/ 0 h 1358759"/>
              <a:gd name="connsiteX1" fmla="*/ 1834951 w 2798375"/>
              <a:gd name="connsiteY1" fmla="*/ 229103 h 1358759"/>
              <a:gd name="connsiteX2" fmla="*/ 2050401 w 2798375"/>
              <a:gd name="connsiteY2" fmla="*/ 489947 h 1358759"/>
              <a:gd name="connsiteX3" fmla="*/ 2798375 w 2798375"/>
              <a:gd name="connsiteY3" fmla="*/ 1358470 h 1358759"/>
              <a:gd name="connsiteX4" fmla="*/ 2113678 w 2798375"/>
              <a:gd name="connsiteY4" fmla="*/ 1356474 h 1358759"/>
              <a:gd name="connsiteX5" fmla="*/ 1243418 w 2798375"/>
              <a:gd name="connsiteY5" fmla="*/ 1352646 h 1358759"/>
              <a:gd name="connsiteX6" fmla="*/ 0 w 2798375"/>
              <a:gd name="connsiteY6" fmla="*/ 1358759 h 1358759"/>
              <a:gd name="connsiteX7" fmla="*/ 1333556 w 2798375"/>
              <a:gd name="connsiteY7" fmla="*/ 1916 h 1358759"/>
              <a:gd name="connsiteX8" fmla="*/ 1539145 w 2798375"/>
              <a:gd name="connsiteY8" fmla="*/ 0 h 1358759"/>
              <a:gd name="connsiteX0" fmla="*/ 1539145 w 2798375"/>
              <a:gd name="connsiteY0" fmla="*/ 0 h 1358759"/>
              <a:gd name="connsiteX1" fmla="*/ 1834951 w 2798375"/>
              <a:gd name="connsiteY1" fmla="*/ 229103 h 1358759"/>
              <a:gd name="connsiteX2" fmla="*/ 2050401 w 2798375"/>
              <a:gd name="connsiteY2" fmla="*/ 489947 h 1358759"/>
              <a:gd name="connsiteX3" fmla="*/ 2798375 w 2798375"/>
              <a:gd name="connsiteY3" fmla="*/ 1358470 h 1358759"/>
              <a:gd name="connsiteX4" fmla="*/ 2113678 w 2798375"/>
              <a:gd name="connsiteY4" fmla="*/ 1356474 h 1358759"/>
              <a:gd name="connsiteX5" fmla="*/ 1243418 w 2798375"/>
              <a:gd name="connsiteY5" fmla="*/ 1352646 h 1358759"/>
              <a:gd name="connsiteX6" fmla="*/ 0 w 2798375"/>
              <a:gd name="connsiteY6" fmla="*/ 1358759 h 1358759"/>
              <a:gd name="connsiteX7" fmla="*/ 1333556 w 2798375"/>
              <a:gd name="connsiteY7" fmla="*/ 1916 h 1358759"/>
              <a:gd name="connsiteX8" fmla="*/ 1539145 w 2798375"/>
              <a:gd name="connsiteY8" fmla="*/ 0 h 1358759"/>
              <a:gd name="connsiteX0" fmla="*/ 1539145 w 2798375"/>
              <a:gd name="connsiteY0" fmla="*/ 6433 h 1365192"/>
              <a:gd name="connsiteX1" fmla="*/ 1834951 w 2798375"/>
              <a:gd name="connsiteY1" fmla="*/ 235536 h 1365192"/>
              <a:gd name="connsiteX2" fmla="*/ 2050401 w 2798375"/>
              <a:gd name="connsiteY2" fmla="*/ 496380 h 1365192"/>
              <a:gd name="connsiteX3" fmla="*/ 2798375 w 2798375"/>
              <a:gd name="connsiteY3" fmla="*/ 1364903 h 1365192"/>
              <a:gd name="connsiteX4" fmla="*/ 2113678 w 2798375"/>
              <a:gd name="connsiteY4" fmla="*/ 1362907 h 1365192"/>
              <a:gd name="connsiteX5" fmla="*/ 1243418 w 2798375"/>
              <a:gd name="connsiteY5" fmla="*/ 1359079 h 1365192"/>
              <a:gd name="connsiteX6" fmla="*/ 0 w 2798375"/>
              <a:gd name="connsiteY6" fmla="*/ 1365192 h 1365192"/>
              <a:gd name="connsiteX7" fmla="*/ 1333556 w 2798375"/>
              <a:gd name="connsiteY7" fmla="*/ 8349 h 1365192"/>
              <a:gd name="connsiteX8" fmla="*/ 1539145 w 2798375"/>
              <a:gd name="connsiteY8" fmla="*/ 6433 h 1365192"/>
              <a:gd name="connsiteX0" fmla="*/ 1539145 w 2798375"/>
              <a:gd name="connsiteY0" fmla="*/ 8947 h 1367706"/>
              <a:gd name="connsiteX1" fmla="*/ 1834951 w 2798375"/>
              <a:gd name="connsiteY1" fmla="*/ 238050 h 1367706"/>
              <a:gd name="connsiteX2" fmla="*/ 2050401 w 2798375"/>
              <a:gd name="connsiteY2" fmla="*/ 498894 h 1367706"/>
              <a:gd name="connsiteX3" fmla="*/ 2798375 w 2798375"/>
              <a:gd name="connsiteY3" fmla="*/ 1367417 h 1367706"/>
              <a:gd name="connsiteX4" fmla="*/ 2113678 w 2798375"/>
              <a:gd name="connsiteY4" fmla="*/ 1365421 h 1367706"/>
              <a:gd name="connsiteX5" fmla="*/ 1243418 w 2798375"/>
              <a:gd name="connsiteY5" fmla="*/ 1361593 h 1367706"/>
              <a:gd name="connsiteX6" fmla="*/ 0 w 2798375"/>
              <a:gd name="connsiteY6" fmla="*/ 1367706 h 1367706"/>
              <a:gd name="connsiteX7" fmla="*/ 1339813 w 2798375"/>
              <a:gd name="connsiteY7" fmla="*/ 3042 h 1367706"/>
              <a:gd name="connsiteX8" fmla="*/ 1539145 w 2798375"/>
              <a:gd name="connsiteY8" fmla="*/ 8947 h 1367706"/>
              <a:gd name="connsiteX0" fmla="*/ 1539145 w 2798375"/>
              <a:gd name="connsiteY0" fmla="*/ 8947 h 1367706"/>
              <a:gd name="connsiteX1" fmla="*/ 1834951 w 2798375"/>
              <a:gd name="connsiteY1" fmla="*/ 238050 h 1367706"/>
              <a:gd name="connsiteX2" fmla="*/ 2050401 w 2798375"/>
              <a:gd name="connsiteY2" fmla="*/ 498894 h 1367706"/>
              <a:gd name="connsiteX3" fmla="*/ 2798375 w 2798375"/>
              <a:gd name="connsiteY3" fmla="*/ 1367417 h 1367706"/>
              <a:gd name="connsiteX4" fmla="*/ 2113678 w 2798375"/>
              <a:gd name="connsiteY4" fmla="*/ 1365421 h 1367706"/>
              <a:gd name="connsiteX5" fmla="*/ 1243418 w 2798375"/>
              <a:gd name="connsiteY5" fmla="*/ 1361593 h 1367706"/>
              <a:gd name="connsiteX6" fmla="*/ 0 w 2798375"/>
              <a:gd name="connsiteY6" fmla="*/ 1367706 h 1367706"/>
              <a:gd name="connsiteX7" fmla="*/ 1339813 w 2798375"/>
              <a:gd name="connsiteY7" fmla="*/ 3042 h 1367706"/>
              <a:gd name="connsiteX8" fmla="*/ 1539145 w 2798375"/>
              <a:gd name="connsiteY8" fmla="*/ 8947 h 1367706"/>
              <a:gd name="connsiteX0" fmla="*/ 1529760 w 2798375"/>
              <a:gd name="connsiteY0" fmla="*/ 12696 h 1365198"/>
              <a:gd name="connsiteX1" fmla="*/ 1834951 w 2798375"/>
              <a:gd name="connsiteY1" fmla="*/ 235542 h 1365198"/>
              <a:gd name="connsiteX2" fmla="*/ 2050401 w 2798375"/>
              <a:gd name="connsiteY2" fmla="*/ 496386 h 1365198"/>
              <a:gd name="connsiteX3" fmla="*/ 2798375 w 2798375"/>
              <a:gd name="connsiteY3" fmla="*/ 1364909 h 1365198"/>
              <a:gd name="connsiteX4" fmla="*/ 2113678 w 2798375"/>
              <a:gd name="connsiteY4" fmla="*/ 1362913 h 1365198"/>
              <a:gd name="connsiteX5" fmla="*/ 1243418 w 2798375"/>
              <a:gd name="connsiteY5" fmla="*/ 1359085 h 1365198"/>
              <a:gd name="connsiteX6" fmla="*/ 0 w 2798375"/>
              <a:gd name="connsiteY6" fmla="*/ 1365198 h 1365198"/>
              <a:gd name="connsiteX7" fmla="*/ 1339813 w 2798375"/>
              <a:gd name="connsiteY7" fmla="*/ 534 h 1365198"/>
              <a:gd name="connsiteX8" fmla="*/ 1529760 w 2798375"/>
              <a:gd name="connsiteY8" fmla="*/ 12696 h 1365198"/>
              <a:gd name="connsiteX0" fmla="*/ 1529760 w 2798375"/>
              <a:gd name="connsiteY0" fmla="*/ 13917 h 1366419"/>
              <a:gd name="connsiteX1" fmla="*/ 1834951 w 2798375"/>
              <a:gd name="connsiteY1" fmla="*/ 236763 h 1366419"/>
              <a:gd name="connsiteX2" fmla="*/ 2050401 w 2798375"/>
              <a:gd name="connsiteY2" fmla="*/ 497607 h 1366419"/>
              <a:gd name="connsiteX3" fmla="*/ 2798375 w 2798375"/>
              <a:gd name="connsiteY3" fmla="*/ 1366130 h 1366419"/>
              <a:gd name="connsiteX4" fmla="*/ 2113678 w 2798375"/>
              <a:gd name="connsiteY4" fmla="*/ 1364134 h 1366419"/>
              <a:gd name="connsiteX5" fmla="*/ 1243418 w 2798375"/>
              <a:gd name="connsiteY5" fmla="*/ 1360306 h 1366419"/>
              <a:gd name="connsiteX6" fmla="*/ 0 w 2798375"/>
              <a:gd name="connsiteY6" fmla="*/ 1366419 h 1366419"/>
              <a:gd name="connsiteX7" fmla="*/ 1339813 w 2798375"/>
              <a:gd name="connsiteY7" fmla="*/ 1755 h 1366419"/>
              <a:gd name="connsiteX8" fmla="*/ 1529760 w 2798375"/>
              <a:gd name="connsiteY8" fmla="*/ 13917 h 1366419"/>
              <a:gd name="connsiteX0" fmla="*/ 1548530 w 2798375"/>
              <a:gd name="connsiteY0" fmla="*/ 16041 h 1365415"/>
              <a:gd name="connsiteX1" fmla="*/ 1834951 w 2798375"/>
              <a:gd name="connsiteY1" fmla="*/ 235759 h 1365415"/>
              <a:gd name="connsiteX2" fmla="*/ 2050401 w 2798375"/>
              <a:gd name="connsiteY2" fmla="*/ 496603 h 1365415"/>
              <a:gd name="connsiteX3" fmla="*/ 2798375 w 2798375"/>
              <a:gd name="connsiteY3" fmla="*/ 1365126 h 1365415"/>
              <a:gd name="connsiteX4" fmla="*/ 2113678 w 2798375"/>
              <a:gd name="connsiteY4" fmla="*/ 1363130 h 1365415"/>
              <a:gd name="connsiteX5" fmla="*/ 1243418 w 2798375"/>
              <a:gd name="connsiteY5" fmla="*/ 1359302 h 1365415"/>
              <a:gd name="connsiteX6" fmla="*/ 0 w 2798375"/>
              <a:gd name="connsiteY6" fmla="*/ 1365415 h 1365415"/>
              <a:gd name="connsiteX7" fmla="*/ 1339813 w 2798375"/>
              <a:gd name="connsiteY7" fmla="*/ 751 h 1365415"/>
              <a:gd name="connsiteX8" fmla="*/ 1548530 w 2798375"/>
              <a:gd name="connsiteY8" fmla="*/ 16041 h 1365415"/>
              <a:gd name="connsiteX0" fmla="*/ 1548530 w 2798375"/>
              <a:gd name="connsiteY0" fmla="*/ 14918 h 1364292"/>
              <a:gd name="connsiteX1" fmla="*/ 1834951 w 2798375"/>
              <a:gd name="connsiteY1" fmla="*/ 234636 h 1364292"/>
              <a:gd name="connsiteX2" fmla="*/ 2050401 w 2798375"/>
              <a:gd name="connsiteY2" fmla="*/ 495480 h 1364292"/>
              <a:gd name="connsiteX3" fmla="*/ 2798375 w 2798375"/>
              <a:gd name="connsiteY3" fmla="*/ 1364003 h 1364292"/>
              <a:gd name="connsiteX4" fmla="*/ 2113678 w 2798375"/>
              <a:gd name="connsiteY4" fmla="*/ 1362007 h 1364292"/>
              <a:gd name="connsiteX5" fmla="*/ 1243418 w 2798375"/>
              <a:gd name="connsiteY5" fmla="*/ 1358179 h 1364292"/>
              <a:gd name="connsiteX6" fmla="*/ 0 w 2798375"/>
              <a:gd name="connsiteY6" fmla="*/ 1364292 h 1364292"/>
              <a:gd name="connsiteX7" fmla="*/ 1344505 w 2798375"/>
              <a:gd name="connsiteY7" fmla="*/ 1192 h 1364292"/>
              <a:gd name="connsiteX8" fmla="*/ 1548530 w 2798375"/>
              <a:gd name="connsiteY8" fmla="*/ 14918 h 1364292"/>
              <a:gd name="connsiteX0" fmla="*/ 1556351 w 2798375"/>
              <a:gd name="connsiteY0" fmla="*/ 18664 h 1363346"/>
              <a:gd name="connsiteX1" fmla="*/ 1834951 w 2798375"/>
              <a:gd name="connsiteY1" fmla="*/ 233690 h 1363346"/>
              <a:gd name="connsiteX2" fmla="*/ 2050401 w 2798375"/>
              <a:gd name="connsiteY2" fmla="*/ 494534 h 1363346"/>
              <a:gd name="connsiteX3" fmla="*/ 2798375 w 2798375"/>
              <a:gd name="connsiteY3" fmla="*/ 1363057 h 1363346"/>
              <a:gd name="connsiteX4" fmla="*/ 2113678 w 2798375"/>
              <a:gd name="connsiteY4" fmla="*/ 1361061 h 1363346"/>
              <a:gd name="connsiteX5" fmla="*/ 1243418 w 2798375"/>
              <a:gd name="connsiteY5" fmla="*/ 1357233 h 1363346"/>
              <a:gd name="connsiteX6" fmla="*/ 0 w 2798375"/>
              <a:gd name="connsiteY6" fmla="*/ 1363346 h 1363346"/>
              <a:gd name="connsiteX7" fmla="*/ 1344505 w 2798375"/>
              <a:gd name="connsiteY7" fmla="*/ 246 h 1363346"/>
              <a:gd name="connsiteX8" fmla="*/ 1556351 w 2798375"/>
              <a:gd name="connsiteY8" fmla="*/ 18664 h 1363346"/>
              <a:gd name="connsiteX0" fmla="*/ 1556351 w 2798375"/>
              <a:gd name="connsiteY0" fmla="*/ 18664 h 1363346"/>
              <a:gd name="connsiteX1" fmla="*/ 1834951 w 2798375"/>
              <a:gd name="connsiteY1" fmla="*/ 233690 h 1363346"/>
              <a:gd name="connsiteX2" fmla="*/ 2050401 w 2798375"/>
              <a:gd name="connsiteY2" fmla="*/ 494534 h 1363346"/>
              <a:gd name="connsiteX3" fmla="*/ 2798375 w 2798375"/>
              <a:gd name="connsiteY3" fmla="*/ 1363057 h 1363346"/>
              <a:gd name="connsiteX4" fmla="*/ 2113678 w 2798375"/>
              <a:gd name="connsiteY4" fmla="*/ 1361061 h 1363346"/>
              <a:gd name="connsiteX5" fmla="*/ 1243418 w 2798375"/>
              <a:gd name="connsiteY5" fmla="*/ 1357233 h 1363346"/>
              <a:gd name="connsiteX6" fmla="*/ 0 w 2798375"/>
              <a:gd name="connsiteY6" fmla="*/ 1363346 h 1363346"/>
              <a:gd name="connsiteX7" fmla="*/ 1344505 w 2798375"/>
              <a:gd name="connsiteY7" fmla="*/ 246 h 1363346"/>
              <a:gd name="connsiteX8" fmla="*/ 1556351 w 2798375"/>
              <a:gd name="connsiteY8" fmla="*/ 18664 h 1363346"/>
              <a:gd name="connsiteX0" fmla="*/ 1556351 w 2798375"/>
              <a:gd name="connsiteY0" fmla="*/ 18664 h 1363346"/>
              <a:gd name="connsiteX1" fmla="*/ 1834951 w 2798375"/>
              <a:gd name="connsiteY1" fmla="*/ 233690 h 1363346"/>
              <a:gd name="connsiteX2" fmla="*/ 2061350 w 2798375"/>
              <a:gd name="connsiteY2" fmla="*/ 499227 h 1363346"/>
              <a:gd name="connsiteX3" fmla="*/ 2798375 w 2798375"/>
              <a:gd name="connsiteY3" fmla="*/ 1363057 h 1363346"/>
              <a:gd name="connsiteX4" fmla="*/ 2113678 w 2798375"/>
              <a:gd name="connsiteY4" fmla="*/ 1361061 h 1363346"/>
              <a:gd name="connsiteX5" fmla="*/ 1243418 w 2798375"/>
              <a:gd name="connsiteY5" fmla="*/ 1357233 h 1363346"/>
              <a:gd name="connsiteX6" fmla="*/ 0 w 2798375"/>
              <a:gd name="connsiteY6" fmla="*/ 1363346 h 1363346"/>
              <a:gd name="connsiteX7" fmla="*/ 1344505 w 2798375"/>
              <a:gd name="connsiteY7" fmla="*/ 246 h 1363346"/>
              <a:gd name="connsiteX8" fmla="*/ 1556351 w 2798375"/>
              <a:gd name="connsiteY8" fmla="*/ 18664 h 1363346"/>
              <a:gd name="connsiteX0" fmla="*/ 1556351 w 2798375"/>
              <a:gd name="connsiteY0" fmla="*/ 18664 h 1363346"/>
              <a:gd name="connsiteX1" fmla="*/ 1834951 w 2798375"/>
              <a:gd name="connsiteY1" fmla="*/ 233690 h 1363346"/>
              <a:gd name="connsiteX2" fmla="*/ 2061350 w 2798375"/>
              <a:gd name="connsiteY2" fmla="*/ 499227 h 1363346"/>
              <a:gd name="connsiteX3" fmla="*/ 2798375 w 2798375"/>
              <a:gd name="connsiteY3" fmla="*/ 1363057 h 1363346"/>
              <a:gd name="connsiteX4" fmla="*/ 2113678 w 2798375"/>
              <a:gd name="connsiteY4" fmla="*/ 1361061 h 1363346"/>
              <a:gd name="connsiteX5" fmla="*/ 1243418 w 2798375"/>
              <a:gd name="connsiteY5" fmla="*/ 1357233 h 1363346"/>
              <a:gd name="connsiteX6" fmla="*/ 0 w 2798375"/>
              <a:gd name="connsiteY6" fmla="*/ 1363346 h 1363346"/>
              <a:gd name="connsiteX7" fmla="*/ 1344505 w 2798375"/>
              <a:gd name="connsiteY7" fmla="*/ 246 h 1363346"/>
              <a:gd name="connsiteX8" fmla="*/ 1556351 w 2798375"/>
              <a:gd name="connsiteY8" fmla="*/ 18664 h 1363346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34951 w 2798375"/>
              <a:gd name="connsiteY1" fmla="*/ 234194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6966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6966 w 2798375"/>
              <a:gd name="connsiteY8" fmla="*/ 16040 h 1363850"/>
              <a:gd name="connsiteX0" fmla="*/ 1542274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2274 w 2798375"/>
              <a:gd name="connsiteY8" fmla="*/ 16040 h 1363850"/>
              <a:gd name="connsiteX0" fmla="*/ 1542274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2274 w 2798375"/>
              <a:gd name="connsiteY8" fmla="*/ 16040 h 1363850"/>
              <a:gd name="connsiteX0" fmla="*/ 1542274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2274 w 2798375"/>
              <a:gd name="connsiteY8" fmla="*/ 16040 h 1363850"/>
              <a:gd name="connsiteX0" fmla="*/ 1542274 w 2798375"/>
              <a:gd name="connsiteY0" fmla="*/ 16040 h 1363850"/>
              <a:gd name="connsiteX1" fmla="*/ 1842772 w 2798375"/>
              <a:gd name="connsiteY1" fmla="*/ 238887 h 1363850"/>
              <a:gd name="connsiteX2" fmla="*/ 2061350 w 2798375"/>
              <a:gd name="connsiteY2" fmla="*/ 499731 h 1363850"/>
              <a:gd name="connsiteX3" fmla="*/ 2798375 w 2798375"/>
              <a:gd name="connsiteY3" fmla="*/ 1363561 h 1363850"/>
              <a:gd name="connsiteX4" fmla="*/ 2113678 w 2798375"/>
              <a:gd name="connsiteY4" fmla="*/ 1361565 h 1363850"/>
              <a:gd name="connsiteX5" fmla="*/ 1243418 w 2798375"/>
              <a:gd name="connsiteY5" fmla="*/ 1357737 h 1363850"/>
              <a:gd name="connsiteX6" fmla="*/ 0 w 2798375"/>
              <a:gd name="connsiteY6" fmla="*/ 1363850 h 1363850"/>
              <a:gd name="connsiteX7" fmla="*/ 1344505 w 2798375"/>
              <a:gd name="connsiteY7" fmla="*/ 750 h 1363850"/>
              <a:gd name="connsiteX8" fmla="*/ 1542274 w 2798375"/>
              <a:gd name="connsiteY8" fmla="*/ 16040 h 1363850"/>
              <a:gd name="connsiteX0" fmla="*/ 1542274 w 2798375"/>
              <a:gd name="connsiteY0" fmla="*/ 16040 h 1363850"/>
              <a:gd name="connsiteX1" fmla="*/ 2061350 w 2798375"/>
              <a:gd name="connsiteY1" fmla="*/ 499731 h 1363850"/>
              <a:gd name="connsiteX2" fmla="*/ 2798375 w 2798375"/>
              <a:gd name="connsiteY2" fmla="*/ 1363561 h 1363850"/>
              <a:gd name="connsiteX3" fmla="*/ 2113678 w 2798375"/>
              <a:gd name="connsiteY3" fmla="*/ 1361565 h 1363850"/>
              <a:gd name="connsiteX4" fmla="*/ 1243418 w 2798375"/>
              <a:gd name="connsiteY4" fmla="*/ 1357737 h 1363850"/>
              <a:gd name="connsiteX5" fmla="*/ 0 w 2798375"/>
              <a:gd name="connsiteY5" fmla="*/ 1363850 h 1363850"/>
              <a:gd name="connsiteX6" fmla="*/ 1344505 w 2798375"/>
              <a:gd name="connsiteY6" fmla="*/ 750 h 1363850"/>
              <a:gd name="connsiteX7" fmla="*/ 1542274 w 2798375"/>
              <a:gd name="connsiteY7" fmla="*/ 16040 h 1363850"/>
              <a:gd name="connsiteX0" fmla="*/ 1571994 w 2798375"/>
              <a:gd name="connsiteY0" fmla="*/ 23176 h 1363165"/>
              <a:gd name="connsiteX1" fmla="*/ 2061350 w 2798375"/>
              <a:gd name="connsiteY1" fmla="*/ 499046 h 1363165"/>
              <a:gd name="connsiteX2" fmla="*/ 2798375 w 2798375"/>
              <a:gd name="connsiteY2" fmla="*/ 1362876 h 1363165"/>
              <a:gd name="connsiteX3" fmla="*/ 2113678 w 2798375"/>
              <a:gd name="connsiteY3" fmla="*/ 1360880 h 1363165"/>
              <a:gd name="connsiteX4" fmla="*/ 1243418 w 2798375"/>
              <a:gd name="connsiteY4" fmla="*/ 1357052 h 1363165"/>
              <a:gd name="connsiteX5" fmla="*/ 0 w 2798375"/>
              <a:gd name="connsiteY5" fmla="*/ 1363165 h 1363165"/>
              <a:gd name="connsiteX6" fmla="*/ 1344505 w 2798375"/>
              <a:gd name="connsiteY6" fmla="*/ 65 h 1363165"/>
              <a:gd name="connsiteX7" fmla="*/ 1571994 w 2798375"/>
              <a:gd name="connsiteY7" fmla="*/ 23176 h 1363165"/>
              <a:gd name="connsiteX0" fmla="*/ 1571994 w 2798375"/>
              <a:gd name="connsiteY0" fmla="*/ 23176 h 1363165"/>
              <a:gd name="connsiteX1" fmla="*/ 2061350 w 2798375"/>
              <a:gd name="connsiteY1" fmla="*/ 499046 h 1363165"/>
              <a:gd name="connsiteX2" fmla="*/ 2798375 w 2798375"/>
              <a:gd name="connsiteY2" fmla="*/ 1362876 h 1363165"/>
              <a:gd name="connsiteX3" fmla="*/ 2113678 w 2798375"/>
              <a:gd name="connsiteY3" fmla="*/ 1360880 h 1363165"/>
              <a:gd name="connsiteX4" fmla="*/ 1243418 w 2798375"/>
              <a:gd name="connsiteY4" fmla="*/ 1357052 h 1363165"/>
              <a:gd name="connsiteX5" fmla="*/ 0 w 2798375"/>
              <a:gd name="connsiteY5" fmla="*/ 1363165 h 1363165"/>
              <a:gd name="connsiteX6" fmla="*/ 1344505 w 2798375"/>
              <a:gd name="connsiteY6" fmla="*/ 65 h 1363165"/>
              <a:gd name="connsiteX7" fmla="*/ 1571994 w 2798375"/>
              <a:gd name="connsiteY7" fmla="*/ 23176 h 1363165"/>
              <a:gd name="connsiteX0" fmla="*/ 1571994 w 2798375"/>
              <a:gd name="connsiteY0" fmla="*/ 23176 h 1363165"/>
              <a:gd name="connsiteX1" fmla="*/ 2061350 w 2798375"/>
              <a:gd name="connsiteY1" fmla="*/ 499046 h 1363165"/>
              <a:gd name="connsiteX2" fmla="*/ 2798375 w 2798375"/>
              <a:gd name="connsiteY2" fmla="*/ 1362876 h 1363165"/>
              <a:gd name="connsiteX3" fmla="*/ 2113678 w 2798375"/>
              <a:gd name="connsiteY3" fmla="*/ 1360880 h 1363165"/>
              <a:gd name="connsiteX4" fmla="*/ 1243418 w 2798375"/>
              <a:gd name="connsiteY4" fmla="*/ 1357052 h 1363165"/>
              <a:gd name="connsiteX5" fmla="*/ 0 w 2798375"/>
              <a:gd name="connsiteY5" fmla="*/ 1363165 h 1363165"/>
              <a:gd name="connsiteX6" fmla="*/ 1344505 w 2798375"/>
              <a:gd name="connsiteY6" fmla="*/ 65 h 1363165"/>
              <a:gd name="connsiteX7" fmla="*/ 1571994 w 2798375"/>
              <a:gd name="connsiteY7" fmla="*/ 23176 h 1363165"/>
              <a:gd name="connsiteX0" fmla="*/ 1571994 w 2798375"/>
              <a:gd name="connsiteY0" fmla="*/ 24264 h 1364253"/>
              <a:gd name="connsiteX1" fmla="*/ 2061350 w 2798375"/>
              <a:gd name="connsiteY1" fmla="*/ 500134 h 1364253"/>
              <a:gd name="connsiteX2" fmla="*/ 2798375 w 2798375"/>
              <a:gd name="connsiteY2" fmla="*/ 1363964 h 1364253"/>
              <a:gd name="connsiteX3" fmla="*/ 2113678 w 2798375"/>
              <a:gd name="connsiteY3" fmla="*/ 1361968 h 1364253"/>
              <a:gd name="connsiteX4" fmla="*/ 1243418 w 2798375"/>
              <a:gd name="connsiteY4" fmla="*/ 1358140 h 1364253"/>
              <a:gd name="connsiteX5" fmla="*/ 0 w 2798375"/>
              <a:gd name="connsiteY5" fmla="*/ 1364253 h 1364253"/>
              <a:gd name="connsiteX6" fmla="*/ 1344505 w 2798375"/>
              <a:gd name="connsiteY6" fmla="*/ 1153 h 1364253"/>
              <a:gd name="connsiteX7" fmla="*/ 1571994 w 2798375"/>
              <a:gd name="connsiteY7" fmla="*/ 24264 h 1364253"/>
              <a:gd name="connsiteX0" fmla="*/ 1571994 w 2798375"/>
              <a:gd name="connsiteY0" fmla="*/ 24264 h 1364253"/>
              <a:gd name="connsiteX1" fmla="*/ 2061350 w 2798375"/>
              <a:gd name="connsiteY1" fmla="*/ 500134 h 1364253"/>
              <a:gd name="connsiteX2" fmla="*/ 2798375 w 2798375"/>
              <a:gd name="connsiteY2" fmla="*/ 1363964 h 1364253"/>
              <a:gd name="connsiteX3" fmla="*/ 2113678 w 2798375"/>
              <a:gd name="connsiteY3" fmla="*/ 1361968 h 1364253"/>
              <a:gd name="connsiteX4" fmla="*/ 1243418 w 2798375"/>
              <a:gd name="connsiteY4" fmla="*/ 1358140 h 1364253"/>
              <a:gd name="connsiteX5" fmla="*/ 0 w 2798375"/>
              <a:gd name="connsiteY5" fmla="*/ 1364253 h 1364253"/>
              <a:gd name="connsiteX6" fmla="*/ 1344505 w 2798375"/>
              <a:gd name="connsiteY6" fmla="*/ 1153 h 1364253"/>
              <a:gd name="connsiteX7" fmla="*/ 1571994 w 2798375"/>
              <a:gd name="connsiteY7" fmla="*/ 24264 h 1364253"/>
              <a:gd name="connsiteX0" fmla="*/ 1573558 w 2798375"/>
              <a:gd name="connsiteY0" fmla="*/ 25464 h 1363889"/>
              <a:gd name="connsiteX1" fmla="*/ 2061350 w 2798375"/>
              <a:gd name="connsiteY1" fmla="*/ 499770 h 1363889"/>
              <a:gd name="connsiteX2" fmla="*/ 2798375 w 2798375"/>
              <a:gd name="connsiteY2" fmla="*/ 1363600 h 1363889"/>
              <a:gd name="connsiteX3" fmla="*/ 2113678 w 2798375"/>
              <a:gd name="connsiteY3" fmla="*/ 1361604 h 1363889"/>
              <a:gd name="connsiteX4" fmla="*/ 1243418 w 2798375"/>
              <a:gd name="connsiteY4" fmla="*/ 1357776 h 1363889"/>
              <a:gd name="connsiteX5" fmla="*/ 0 w 2798375"/>
              <a:gd name="connsiteY5" fmla="*/ 1363889 h 1363889"/>
              <a:gd name="connsiteX6" fmla="*/ 1344505 w 2798375"/>
              <a:gd name="connsiteY6" fmla="*/ 789 h 1363889"/>
              <a:gd name="connsiteX7" fmla="*/ 1573558 w 2798375"/>
              <a:gd name="connsiteY7" fmla="*/ 25464 h 1363889"/>
              <a:gd name="connsiteX0" fmla="*/ 1575122 w 2798375"/>
              <a:gd name="connsiteY0" fmla="*/ 26752 h 1363613"/>
              <a:gd name="connsiteX1" fmla="*/ 2061350 w 2798375"/>
              <a:gd name="connsiteY1" fmla="*/ 499494 h 1363613"/>
              <a:gd name="connsiteX2" fmla="*/ 2798375 w 2798375"/>
              <a:gd name="connsiteY2" fmla="*/ 1363324 h 1363613"/>
              <a:gd name="connsiteX3" fmla="*/ 2113678 w 2798375"/>
              <a:gd name="connsiteY3" fmla="*/ 1361328 h 1363613"/>
              <a:gd name="connsiteX4" fmla="*/ 1243418 w 2798375"/>
              <a:gd name="connsiteY4" fmla="*/ 1357500 h 1363613"/>
              <a:gd name="connsiteX5" fmla="*/ 0 w 2798375"/>
              <a:gd name="connsiteY5" fmla="*/ 1363613 h 1363613"/>
              <a:gd name="connsiteX6" fmla="*/ 1344505 w 2798375"/>
              <a:gd name="connsiteY6" fmla="*/ 513 h 1363613"/>
              <a:gd name="connsiteX7" fmla="*/ 1575122 w 2798375"/>
              <a:gd name="connsiteY7" fmla="*/ 26752 h 1363613"/>
              <a:gd name="connsiteX0" fmla="*/ 1575122 w 2798375"/>
              <a:gd name="connsiteY0" fmla="*/ 28875 h 1365736"/>
              <a:gd name="connsiteX1" fmla="*/ 2061350 w 2798375"/>
              <a:gd name="connsiteY1" fmla="*/ 501617 h 1365736"/>
              <a:gd name="connsiteX2" fmla="*/ 2798375 w 2798375"/>
              <a:gd name="connsiteY2" fmla="*/ 1365447 h 1365736"/>
              <a:gd name="connsiteX3" fmla="*/ 2113678 w 2798375"/>
              <a:gd name="connsiteY3" fmla="*/ 1363451 h 1365736"/>
              <a:gd name="connsiteX4" fmla="*/ 1243418 w 2798375"/>
              <a:gd name="connsiteY4" fmla="*/ 1359623 h 1365736"/>
              <a:gd name="connsiteX5" fmla="*/ 0 w 2798375"/>
              <a:gd name="connsiteY5" fmla="*/ 1365736 h 1365736"/>
              <a:gd name="connsiteX6" fmla="*/ 1344505 w 2798375"/>
              <a:gd name="connsiteY6" fmla="*/ 2636 h 1365736"/>
              <a:gd name="connsiteX7" fmla="*/ 1575122 w 2798375"/>
              <a:gd name="connsiteY7" fmla="*/ 28875 h 1365736"/>
              <a:gd name="connsiteX0" fmla="*/ 1575122 w 2798375"/>
              <a:gd name="connsiteY0" fmla="*/ 28875 h 1365736"/>
              <a:gd name="connsiteX1" fmla="*/ 2061350 w 2798375"/>
              <a:gd name="connsiteY1" fmla="*/ 501617 h 1365736"/>
              <a:gd name="connsiteX2" fmla="*/ 2798375 w 2798375"/>
              <a:gd name="connsiteY2" fmla="*/ 1365447 h 1365736"/>
              <a:gd name="connsiteX3" fmla="*/ 2113678 w 2798375"/>
              <a:gd name="connsiteY3" fmla="*/ 1363451 h 1365736"/>
              <a:gd name="connsiteX4" fmla="*/ 1243418 w 2798375"/>
              <a:gd name="connsiteY4" fmla="*/ 1359623 h 1365736"/>
              <a:gd name="connsiteX5" fmla="*/ 0 w 2798375"/>
              <a:gd name="connsiteY5" fmla="*/ 1365736 h 1365736"/>
              <a:gd name="connsiteX6" fmla="*/ 1344505 w 2798375"/>
              <a:gd name="connsiteY6" fmla="*/ 2636 h 1365736"/>
              <a:gd name="connsiteX7" fmla="*/ 1575122 w 2798375"/>
              <a:gd name="connsiteY7" fmla="*/ 28875 h 1365736"/>
              <a:gd name="connsiteX0" fmla="*/ 1575122 w 2798375"/>
              <a:gd name="connsiteY0" fmla="*/ 24564 h 1361425"/>
              <a:gd name="connsiteX1" fmla="*/ 2061350 w 2798375"/>
              <a:gd name="connsiteY1" fmla="*/ 497306 h 1361425"/>
              <a:gd name="connsiteX2" fmla="*/ 2798375 w 2798375"/>
              <a:gd name="connsiteY2" fmla="*/ 1361136 h 1361425"/>
              <a:gd name="connsiteX3" fmla="*/ 2113678 w 2798375"/>
              <a:gd name="connsiteY3" fmla="*/ 1359140 h 1361425"/>
              <a:gd name="connsiteX4" fmla="*/ 1243418 w 2798375"/>
              <a:gd name="connsiteY4" fmla="*/ 1355312 h 1361425"/>
              <a:gd name="connsiteX5" fmla="*/ 0 w 2798375"/>
              <a:gd name="connsiteY5" fmla="*/ 1361425 h 1361425"/>
              <a:gd name="connsiteX6" fmla="*/ 1274117 w 2798375"/>
              <a:gd name="connsiteY6" fmla="*/ 6146 h 1361425"/>
              <a:gd name="connsiteX7" fmla="*/ 1575122 w 2798375"/>
              <a:gd name="connsiteY7" fmla="*/ 24564 h 1361425"/>
              <a:gd name="connsiteX0" fmla="*/ 1575122 w 2798375"/>
              <a:gd name="connsiteY0" fmla="*/ 24564 h 1361425"/>
              <a:gd name="connsiteX1" fmla="*/ 2061350 w 2798375"/>
              <a:gd name="connsiteY1" fmla="*/ 497306 h 1361425"/>
              <a:gd name="connsiteX2" fmla="*/ 2798375 w 2798375"/>
              <a:gd name="connsiteY2" fmla="*/ 1361136 h 1361425"/>
              <a:gd name="connsiteX3" fmla="*/ 2113678 w 2798375"/>
              <a:gd name="connsiteY3" fmla="*/ 1359140 h 1361425"/>
              <a:gd name="connsiteX4" fmla="*/ 1243418 w 2798375"/>
              <a:gd name="connsiteY4" fmla="*/ 1355312 h 1361425"/>
              <a:gd name="connsiteX5" fmla="*/ 0 w 2798375"/>
              <a:gd name="connsiteY5" fmla="*/ 1361425 h 1361425"/>
              <a:gd name="connsiteX6" fmla="*/ 1274117 w 2798375"/>
              <a:gd name="connsiteY6" fmla="*/ 6146 h 1361425"/>
              <a:gd name="connsiteX7" fmla="*/ 1575122 w 2798375"/>
              <a:gd name="connsiteY7" fmla="*/ 24564 h 1361425"/>
              <a:gd name="connsiteX0" fmla="*/ 1575122 w 2798375"/>
              <a:gd name="connsiteY0" fmla="*/ 30048 h 1366909"/>
              <a:gd name="connsiteX1" fmla="*/ 2061350 w 2798375"/>
              <a:gd name="connsiteY1" fmla="*/ 502790 h 1366909"/>
              <a:gd name="connsiteX2" fmla="*/ 2798375 w 2798375"/>
              <a:gd name="connsiteY2" fmla="*/ 1366620 h 1366909"/>
              <a:gd name="connsiteX3" fmla="*/ 2113678 w 2798375"/>
              <a:gd name="connsiteY3" fmla="*/ 1364624 h 1366909"/>
              <a:gd name="connsiteX4" fmla="*/ 1243418 w 2798375"/>
              <a:gd name="connsiteY4" fmla="*/ 1360796 h 1366909"/>
              <a:gd name="connsiteX5" fmla="*/ 0 w 2798375"/>
              <a:gd name="connsiteY5" fmla="*/ 1366909 h 1366909"/>
              <a:gd name="connsiteX6" fmla="*/ 1274117 w 2798375"/>
              <a:gd name="connsiteY6" fmla="*/ 11630 h 1366909"/>
              <a:gd name="connsiteX7" fmla="*/ 1575122 w 2798375"/>
              <a:gd name="connsiteY7" fmla="*/ 30048 h 1366909"/>
              <a:gd name="connsiteX0" fmla="*/ 1575122 w 2798375"/>
              <a:gd name="connsiteY0" fmla="*/ 30048 h 1366909"/>
              <a:gd name="connsiteX1" fmla="*/ 2061350 w 2798375"/>
              <a:gd name="connsiteY1" fmla="*/ 502790 h 1366909"/>
              <a:gd name="connsiteX2" fmla="*/ 2798375 w 2798375"/>
              <a:gd name="connsiteY2" fmla="*/ 1366620 h 1366909"/>
              <a:gd name="connsiteX3" fmla="*/ 2113678 w 2798375"/>
              <a:gd name="connsiteY3" fmla="*/ 1364624 h 1366909"/>
              <a:gd name="connsiteX4" fmla="*/ 1243418 w 2798375"/>
              <a:gd name="connsiteY4" fmla="*/ 1360796 h 1366909"/>
              <a:gd name="connsiteX5" fmla="*/ 0 w 2798375"/>
              <a:gd name="connsiteY5" fmla="*/ 1366909 h 1366909"/>
              <a:gd name="connsiteX6" fmla="*/ 1274117 w 2798375"/>
              <a:gd name="connsiteY6" fmla="*/ 11630 h 1366909"/>
              <a:gd name="connsiteX7" fmla="*/ 1575122 w 2798375"/>
              <a:gd name="connsiteY7" fmla="*/ 30048 h 1366909"/>
              <a:gd name="connsiteX0" fmla="*/ 1575122 w 2798375"/>
              <a:gd name="connsiteY0" fmla="*/ 30048 h 1366909"/>
              <a:gd name="connsiteX1" fmla="*/ 2061350 w 2798375"/>
              <a:gd name="connsiteY1" fmla="*/ 502790 h 1366909"/>
              <a:gd name="connsiteX2" fmla="*/ 2798375 w 2798375"/>
              <a:gd name="connsiteY2" fmla="*/ 1366620 h 1366909"/>
              <a:gd name="connsiteX3" fmla="*/ 2113678 w 2798375"/>
              <a:gd name="connsiteY3" fmla="*/ 1364624 h 1366909"/>
              <a:gd name="connsiteX4" fmla="*/ 1243418 w 2798375"/>
              <a:gd name="connsiteY4" fmla="*/ 1360796 h 1366909"/>
              <a:gd name="connsiteX5" fmla="*/ 0 w 2798375"/>
              <a:gd name="connsiteY5" fmla="*/ 1366909 h 1366909"/>
              <a:gd name="connsiteX6" fmla="*/ 1274117 w 2798375"/>
              <a:gd name="connsiteY6" fmla="*/ 11630 h 1366909"/>
              <a:gd name="connsiteX7" fmla="*/ 1575122 w 2798375"/>
              <a:gd name="connsiteY7" fmla="*/ 30048 h 1366909"/>
              <a:gd name="connsiteX0" fmla="*/ 1575122 w 2798375"/>
              <a:gd name="connsiteY0" fmla="*/ 24536 h 1361397"/>
              <a:gd name="connsiteX1" fmla="*/ 2061350 w 2798375"/>
              <a:gd name="connsiteY1" fmla="*/ 497278 h 1361397"/>
              <a:gd name="connsiteX2" fmla="*/ 2798375 w 2798375"/>
              <a:gd name="connsiteY2" fmla="*/ 1361108 h 1361397"/>
              <a:gd name="connsiteX3" fmla="*/ 2113678 w 2798375"/>
              <a:gd name="connsiteY3" fmla="*/ 1359112 h 1361397"/>
              <a:gd name="connsiteX4" fmla="*/ 1243418 w 2798375"/>
              <a:gd name="connsiteY4" fmla="*/ 1355284 h 1361397"/>
              <a:gd name="connsiteX5" fmla="*/ 0 w 2798375"/>
              <a:gd name="connsiteY5" fmla="*/ 1361397 h 1361397"/>
              <a:gd name="connsiteX6" fmla="*/ 1242833 w 2798375"/>
              <a:gd name="connsiteY6" fmla="*/ 17067 h 1361397"/>
              <a:gd name="connsiteX7" fmla="*/ 1575122 w 2798375"/>
              <a:gd name="connsiteY7" fmla="*/ 24536 h 1361397"/>
              <a:gd name="connsiteX0" fmla="*/ 1575122 w 2798375"/>
              <a:gd name="connsiteY0" fmla="*/ 29047 h 1365908"/>
              <a:gd name="connsiteX1" fmla="*/ 2061350 w 2798375"/>
              <a:gd name="connsiteY1" fmla="*/ 501789 h 1365908"/>
              <a:gd name="connsiteX2" fmla="*/ 2798375 w 2798375"/>
              <a:gd name="connsiteY2" fmla="*/ 1365619 h 1365908"/>
              <a:gd name="connsiteX3" fmla="*/ 2113678 w 2798375"/>
              <a:gd name="connsiteY3" fmla="*/ 1363623 h 1365908"/>
              <a:gd name="connsiteX4" fmla="*/ 1243418 w 2798375"/>
              <a:gd name="connsiteY4" fmla="*/ 1359795 h 1365908"/>
              <a:gd name="connsiteX5" fmla="*/ 0 w 2798375"/>
              <a:gd name="connsiteY5" fmla="*/ 1365908 h 1365908"/>
              <a:gd name="connsiteX6" fmla="*/ 1242833 w 2798375"/>
              <a:gd name="connsiteY6" fmla="*/ 21578 h 1365908"/>
              <a:gd name="connsiteX7" fmla="*/ 1575122 w 2798375"/>
              <a:gd name="connsiteY7" fmla="*/ 29047 h 1365908"/>
              <a:gd name="connsiteX0" fmla="*/ 1575122 w 2798375"/>
              <a:gd name="connsiteY0" fmla="*/ 23501 h 1360362"/>
              <a:gd name="connsiteX1" fmla="*/ 2061350 w 2798375"/>
              <a:gd name="connsiteY1" fmla="*/ 496243 h 1360362"/>
              <a:gd name="connsiteX2" fmla="*/ 2798375 w 2798375"/>
              <a:gd name="connsiteY2" fmla="*/ 1360073 h 1360362"/>
              <a:gd name="connsiteX3" fmla="*/ 2113678 w 2798375"/>
              <a:gd name="connsiteY3" fmla="*/ 1358077 h 1360362"/>
              <a:gd name="connsiteX4" fmla="*/ 1243418 w 2798375"/>
              <a:gd name="connsiteY4" fmla="*/ 1354249 h 1360362"/>
              <a:gd name="connsiteX5" fmla="*/ 0 w 2798375"/>
              <a:gd name="connsiteY5" fmla="*/ 1360362 h 1360362"/>
              <a:gd name="connsiteX6" fmla="*/ 1213114 w 2798375"/>
              <a:gd name="connsiteY6" fmla="*/ 28545 h 1360362"/>
              <a:gd name="connsiteX7" fmla="*/ 1575122 w 2798375"/>
              <a:gd name="connsiteY7" fmla="*/ 23501 h 1360362"/>
              <a:gd name="connsiteX0" fmla="*/ 1575122 w 2798375"/>
              <a:gd name="connsiteY0" fmla="*/ 28715 h 1365576"/>
              <a:gd name="connsiteX1" fmla="*/ 2061350 w 2798375"/>
              <a:gd name="connsiteY1" fmla="*/ 501457 h 1365576"/>
              <a:gd name="connsiteX2" fmla="*/ 2798375 w 2798375"/>
              <a:gd name="connsiteY2" fmla="*/ 1365287 h 1365576"/>
              <a:gd name="connsiteX3" fmla="*/ 2113678 w 2798375"/>
              <a:gd name="connsiteY3" fmla="*/ 1363291 h 1365576"/>
              <a:gd name="connsiteX4" fmla="*/ 1243418 w 2798375"/>
              <a:gd name="connsiteY4" fmla="*/ 1359463 h 1365576"/>
              <a:gd name="connsiteX5" fmla="*/ 0 w 2798375"/>
              <a:gd name="connsiteY5" fmla="*/ 1365576 h 1365576"/>
              <a:gd name="connsiteX6" fmla="*/ 1213114 w 2798375"/>
              <a:gd name="connsiteY6" fmla="*/ 33759 h 1365576"/>
              <a:gd name="connsiteX7" fmla="*/ 1575122 w 2798375"/>
              <a:gd name="connsiteY7" fmla="*/ 28715 h 1365576"/>
              <a:gd name="connsiteX0" fmla="*/ 1575122 w 2798375"/>
              <a:gd name="connsiteY0" fmla="*/ 27611 h 1364472"/>
              <a:gd name="connsiteX1" fmla="*/ 2061350 w 2798375"/>
              <a:gd name="connsiteY1" fmla="*/ 500353 h 1364472"/>
              <a:gd name="connsiteX2" fmla="*/ 2798375 w 2798375"/>
              <a:gd name="connsiteY2" fmla="*/ 1364183 h 1364472"/>
              <a:gd name="connsiteX3" fmla="*/ 2113678 w 2798375"/>
              <a:gd name="connsiteY3" fmla="*/ 1362187 h 1364472"/>
              <a:gd name="connsiteX4" fmla="*/ 1243418 w 2798375"/>
              <a:gd name="connsiteY4" fmla="*/ 1358359 h 1364472"/>
              <a:gd name="connsiteX5" fmla="*/ 0 w 2798375"/>
              <a:gd name="connsiteY5" fmla="*/ 1364472 h 1364472"/>
              <a:gd name="connsiteX6" fmla="*/ 1213114 w 2798375"/>
              <a:gd name="connsiteY6" fmla="*/ 32655 h 1364472"/>
              <a:gd name="connsiteX7" fmla="*/ 1575122 w 2798375"/>
              <a:gd name="connsiteY7" fmla="*/ 27611 h 1364472"/>
              <a:gd name="connsiteX0" fmla="*/ 1577392 w 2800645"/>
              <a:gd name="connsiteY0" fmla="*/ 27611 h 1364472"/>
              <a:gd name="connsiteX1" fmla="*/ 2063620 w 2800645"/>
              <a:gd name="connsiteY1" fmla="*/ 500353 h 1364472"/>
              <a:gd name="connsiteX2" fmla="*/ 2800645 w 2800645"/>
              <a:gd name="connsiteY2" fmla="*/ 1364183 h 1364472"/>
              <a:gd name="connsiteX3" fmla="*/ 2115948 w 2800645"/>
              <a:gd name="connsiteY3" fmla="*/ 1362187 h 1364472"/>
              <a:gd name="connsiteX4" fmla="*/ 1245688 w 2800645"/>
              <a:gd name="connsiteY4" fmla="*/ 1358359 h 1364472"/>
              <a:gd name="connsiteX5" fmla="*/ 2270 w 2800645"/>
              <a:gd name="connsiteY5" fmla="*/ 1364472 h 1364472"/>
              <a:gd name="connsiteX6" fmla="*/ 945552 w 2800645"/>
              <a:gd name="connsiteY6" fmla="*/ 266913 h 1364472"/>
              <a:gd name="connsiteX7" fmla="*/ 1215384 w 2800645"/>
              <a:gd name="connsiteY7" fmla="*/ 32655 h 1364472"/>
              <a:gd name="connsiteX8" fmla="*/ 1577392 w 2800645"/>
              <a:gd name="connsiteY8" fmla="*/ 27611 h 1364472"/>
              <a:gd name="connsiteX0" fmla="*/ 1577392 w 2800645"/>
              <a:gd name="connsiteY0" fmla="*/ 27611 h 1364472"/>
              <a:gd name="connsiteX1" fmla="*/ 2063620 w 2800645"/>
              <a:gd name="connsiteY1" fmla="*/ 500353 h 1364472"/>
              <a:gd name="connsiteX2" fmla="*/ 2800645 w 2800645"/>
              <a:gd name="connsiteY2" fmla="*/ 1364183 h 1364472"/>
              <a:gd name="connsiteX3" fmla="*/ 2115948 w 2800645"/>
              <a:gd name="connsiteY3" fmla="*/ 1362187 h 1364472"/>
              <a:gd name="connsiteX4" fmla="*/ 1245688 w 2800645"/>
              <a:gd name="connsiteY4" fmla="*/ 1358359 h 1364472"/>
              <a:gd name="connsiteX5" fmla="*/ 2270 w 2800645"/>
              <a:gd name="connsiteY5" fmla="*/ 1364472 h 1364472"/>
              <a:gd name="connsiteX6" fmla="*/ 945552 w 2800645"/>
              <a:gd name="connsiteY6" fmla="*/ 266913 h 1364472"/>
              <a:gd name="connsiteX7" fmla="*/ 1215384 w 2800645"/>
              <a:gd name="connsiteY7" fmla="*/ 32655 h 1364472"/>
              <a:gd name="connsiteX8" fmla="*/ 1577392 w 2800645"/>
              <a:gd name="connsiteY8" fmla="*/ 27611 h 1364472"/>
              <a:gd name="connsiteX0" fmla="*/ 1577392 w 2800645"/>
              <a:gd name="connsiteY0" fmla="*/ 27611 h 1364472"/>
              <a:gd name="connsiteX1" fmla="*/ 2063620 w 2800645"/>
              <a:gd name="connsiteY1" fmla="*/ 500353 h 1364472"/>
              <a:gd name="connsiteX2" fmla="*/ 2800645 w 2800645"/>
              <a:gd name="connsiteY2" fmla="*/ 1364183 h 1364472"/>
              <a:gd name="connsiteX3" fmla="*/ 2115948 w 2800645"/>
              <a:gd name="connsiteY3" fmla="*/ 1362187 h 1364472"/>
              <a:gd name="connsiteX4" fmla="*/ 1245688 w 2800645"/>
              <a:gd name="connsiteY4" fmla="*/ 1358359 h 1364472"/>
              <a:gd name="connsiteX5" fmla="*/ 2270 w 2800645"/>
              <a:gd name="connsiteY5" fmla="*/ 1364472 h 1364472"/>
              <a:gd name="connsiteX6" fmla="*/ 945552 w 2800645"/>
              <a:gd name="connsiteY6" fmla="*/ 266913 h 1364472"/>
              <a:gd name="connsiteX7" fmla="*/ 1215384 w 2800645"/>
              <a:gd name="connsiteY7" fmla="*/ 32655 h 1364472"/>
              <a:gd name="connsiteX8" fmla="*/ 1577392 w 2800645"/>
              <a:gd name="connsiteY8" fmla="*/ 27611 h 1364472"/>
              <a:gd name="connsiteX0" fmla="*/ 1577392 w 2800645"/>
              <a:gd name="connsiteY0" fmla="*/ 28715 h 1365576"/>
              <a:gd name="connsiteX1" fmla="*/ 2063620 w 2800645"/>
              <a:gd name="connsiteY1" fmla="*/ 501457 h 1365576"/>
              <a:gd name="connsiteX2" fmla="*/ 2800645 w 2800645"/>
              <a:gd name="connsiteY2" fmla="*/ 1365287 h 1365576"/>
              <a:gd name="connsiteX3" fmla="*/ 2115948 w 2800645"/>
              <a:gd name="connsiteY3" fmla="*/ 1363291 h 1365576"/>
              <a:gd name="connsiteX4" fmla="*/ 1245688 w 2800645"/>
              <a:gd name="connsiteY4" fmla="*/ 1359463 h 1365576"/>
              <a:gd name="connsiteX5" fmla="*/ 2270 w 2800645"/>
              <a:gd name="connsiteY5" fmla="*/ 1365576 h 1365576"/>
              <a:gd name="connsiteX6" fmla="*/ 945552 w 2800645"/>
              <a:gd name="connsiteY6" fmla="*/ 268017 h 1365576"/>
              <a:gd name="connsiteX7" fmla="*/ 1215384 w 2800645"/>
              <a:gd name="connsiteY7" fmla="*/ 33759 h 1365576"/>
              <a:gd name="connsiteX8" fmla="*/ 1577392 w 2800645"/>
              <a:gd name="connsiteY8" fmla="*/ 28715 h 1365576"/>
              <a:gd name="connsiteX0" fmla="*/ 1577392 w 2800645"/>
              <a:gd name="connsiteY0" fmla="*/ 28715 h 1365576"/>
              <a:gd name="connsiteX1" fmla="*/ 2063620 w 2800645"/>
              <a:gd name="connsiteY1" fmla="*/ 501457 h 1365576"/>
              <a:gd name="connsiteX2" fmla="*/ 2800645 w 2800645"/>
              <a:gd name="connsiteY2" fmla="*/ 1365287 h 1365576"/>
              <a:gd name="connsiteX3" fmla="*/ 2115948 w 2800645"/>
              <a:gd name="connsiteY3" fmla="*/ 1363291 h 1365576"/>
              <a:gd name="connsiteX4" fmla="*/ 1245688 w 2800645"/>
              <a:gd name="connsiteY4" fmla="*/ 1359463 h 1365576"/>
              <a:gd name="connsiteX5" fmla="*/ 2270 w 2800645"/>
              <a:gd name="connsiteY5" fmla="*/ 1365576 h 1365576"/>
              <a:gd name="connsiteX6" fmla="*/ 945552 w 2800645"/>
              <a:gd name="connsiteY6" fmla="*/ 268017 h 1365576"/>
              <a:gd name="connsiteX7" fmla="*/ 1215384 w 2800645"/>
              <a:gd name="connsiteY7" fmla="*/ 33759 h 1365576"/>
              <a:gd name="connsiteX8" fmla="*/ 1577392 w 2800645"/>
              <a:gd name="connsiteY8" fmla="*/ 28715 h 1365576"/>
              <a:gd name="connsiteX0" fmla="*/ 1577392 w 2800645"/>
              <a:gd name="connsiteY0" fmla="*/ 26008 h 1362869"/>
              <a:gd name="connsiteX1" fmla="*/ 2063620 w 2800645"/>
              <a:gd name="connsiteY1" fmla="*/ 498750 h 1362869"/>
              <a:gd name="connsiteX2" fmla="*/ 2800645 w 2800645"/>
              <a:gd name="connsiteY2" fmla="*/ 1362580 h 1362869"/>
              <a:gd name="connsiteX3" fmla="*/ 2115948 w 2800645"/>
              <a:gd name="connsiteY3" fmla="*/ 1360584 h 1362869"/>
              <a:gd name="connsiteX4" fmla="*/ 1245688 w 2800645"/>
              <a:gd name="connsiteY4" fmla="*/ 1356756 h 1362869"/>
              <a:gd name="connsiteX5" fmla="*/ 2270 w 2800645"/>
              <a:gd name="connsiteY5" fmla="*/ 1362869 h 1362869"/>
              <a:gd name="connsiteX6" fmla="*/ 945552 w 2800645"/>
              <a:gd name="connsiteY6" fmla="*/ 265310 h 1362869"/>
              <a:gd name="connsiteX7" fmla="*/ 1215384 w 2800645"/>
              <a:gd name="connsiteY7" fmla="*/ 31052 h 1362869"/>
              <a:gd name="connsiteX8" fmla="*/ 1577392 w 2800645"/>
              <a:gd name="connsiteY8" fmla="*/ 26008 h 1362869"/>
              <a:gd name="connsiteX0" fmla="*/ 1577392 w 2800645"/>
              <a:gd name="connsiteY0" fmla="*/ 30999 h 1367860"/>
              <a:gd name="connsiteX1" fmla="*/ 2063620 w 2800645"/>
              <a:gd name="connsiteY1" fmla="*/ 503741 h 1367860"/>
              <a:gd name="connsiteX2" fmla="*/ 2800645 w 2800645"/>
              <a:gd name="connsiteY2" fmla="*/ 1367571 h 1367860"/>
              <a:gd name="connsiteX3" fmla="*/ 2115948 w 2800645"/>
              <a:gd name="connsiteY3" fmla="*/ 1365575 h 1367860"/>
              <a:gd name="connsiteX4" fmla="*/ 1245688 w 2800645"/>
              <a:gd name="connsiteY4" fmla="*/ 1361747 h 1367860"/>
              <a:gd name="connsiteX5" fmla="*/ 2270 w 2800645"/>
              <a:gd name="connsiteY5" fmla="*/ 1367860 h 1367860"/>
              <a:gd name="connsiteX6" fmla="*/ 945552 w 2800645"/>
              <a:gd name="connsiteY6" fmla="*/ 270301 h 1367860"/>
              <a:gd name="connsiteX7" fmla="*/ 1215384 w 2800645"/>
              <a:gd name="connsiteY7" fmla="*/ 36043 h 1367860"/>
              <a:gd name="connsiteX8" fmla="*/ 1577392 w 2800645"/>
              <a:gd name="connsiteY8" fmla="*/ 30999 h 1367860"/>
              <a:gd name="connsiteX0" fmla="*/ 1577392 w 2800645"/>
              <a:gd name="connsiteY0" fmla="*/ 30999 h 1367860"/>
              <a:gd name="connsiteX1" fmla="*/ 2063620 w 2800645"/>
              <a:gd name="connsiteY1" fmla="*/ 503741 h 1367860"/>
              <a:gd name="connsiteX2" fmla="*/ 2800645 w 2800645"/>
              <a:gd name="connsiteY2" fmla="*/ 1367571 h 1367860"/>
              <a:gd name="connsiteX3" fmla="*/ 2115948 w 2800645"/>
              <a:gd name="connsiteY3" fmla="*/ 1365575 h 1367860"/>
              <a:gd name="connsiteX4" fmla="*/ 1245688 w 2800645"/>
              <a:gd name="connsiteY4" fmla="*/ 1361747 h 1367860"/>
              <a:gd name="connsiteX5" fmla="*/ 2270 w 2800645"/>
              <a:gd name="connsiteY5" fmla="*/ 1367860 h 1367860"/>
              <a:gd name="connsiteX6" fmla="*/ 945552 w 2800645"/>
              <a:gd name="connsiteY6" fmla="*/ 270301 h 1367860"/>
              <a:gd name="connsiteX7" fmla="*/ 1215384 w 2800645"/>
              <a:gd name="connsiteY7" fmla="*/ 36043 h 1367860"/>
              <a:gd name="connsiteX8" fmla="*/ 1577392 w 2800645"/>
              <a:gd name="connsiteY8" fmla="*/ 30999 h 1367860"/>
              <a:gd name="connsiteX0" fmla="*/ 1577392 w 2800645"/>
              <a:gd name="connsiteY0" fmla="*/ 31783 h 1368644"/>
              <a:gd name="connsiteX1" fmla="*/ 2063620 w 2800645"/>
              <a:gd name="connsiteY1" fmla="*/ 504525 h 1368644"/>
              <a:gd name="connsiteX2" fmla="*/ 2800645 w 2800645"/>
              <a:gd name="connsiteY2" fmla="*/ 1368355 h 1368644"/>
              <a:gd name="connsiteX3" fmla="*/ 2115948 w 2800645"/>
              <a:gd name="connsiteY3" fmla="*/ 1366359 h 1368644"/>
              <a:gd name="connsiteX4" fmla="*/ 1245688 w 2800645"/>
              <a:gd name="connsiteY4" fmla="*/ 1362531 h 1368644"/>
              <a:gd name="connsiteX5" fmla="*/ 2270 w 2800645"/>
              <a:gd name="connsiteY5" fmla="*/ 1368644 h 1368644"/>
              <a:gd name="connsiteX6" fmla="*/ 945552 w 2800645"/>
              <a:gd name="connsiteY6" fmla="*/ 271085 h 1368644"/>
              <a:gd name="connsiteX7" fmla="*/ 1215384 w 2800645"/>
              <a:gd name="connsiteY7" fmla="*/ 35263 h 1368644"/>
              <a:gd name="connsiteX8" fmla="*/ 1577392 w 2800645"/>
              <a:gd name="connsiteY8" fmla="*/ 31783 h 1368644"/>
              <a:gd name="connsiteX0" fmla="*/ 1575122 w 2798375"/>
              <a:gd name="connsiteY0" fmla="*/ 31783 h 1368644"/>
              <a:gd name="connsiteX1" fmla="*/ 2061350 w 2798375"/>
              <a:gd name="connsiteY1" fmla="*/ 504525 h 1368644"/>
              <a:gd name="connsiteX2" fmla="*/ 2798375 w 2798375"/>
              <a:gd name="connsiteY2" fmla="*/ 1368355 h 1368644"/>
              <a:gd name="connsiteX3" fmla="*/ 2113678 w 2798375"/>
              <a:gd name="connsiteY3" fmla="*/ 1366359 h 1368644"/>
              <a:gd name="connsiteX4" fmla="*/ 1243418 w 2798375"/>
              <a:gd name="connsiteY4" fmla="*/ 1362531 h 1368644"/>
              <a:gd name="connsiteX5" fmla="*/ 0 w 2798375"/>
              <a:gd name="connsiteY5" fmla="*/ 1368644 h 1368644"/>
              <a:gd name="connsiteX6" fmla="*/ 943282 w 2798375"/>
              <a:gd name="connsiteY6" fmla="*/ 271085 h 1368644"/>
              <a:gd name="connsiteX7" fmla="*/ 1213114 w 2798375"/>
              <a:gd name="connsiteY7" fmla="*/ 35263 h 1368644"/>
              <a:gd name="connsiteX8" fmla="*/ 1575122 w 2798375"/>
              <a:gd name="connsiteY8" fmla="*/ 31783 h 1368644"/>
              <a:gd name="connsiteX0" fmla="*/ 1575122 w 2798375"/>
              <a:gd name="connsiteY0" fmla="*/ 31783 h 1368644"/>
              <a:gd name="connsiteX1" fmla="*/ 2061350 w 2798375"/>
              <a:gd name="connsiteY1" fmla="*/ 504525 h 1368644"/>
              <a:gd name="connsiteX2" fmla="*/ 2798375 w 2798375"/>
              <a:gd name="connsiteY2" fmla="*/ 1368355 h 1368644"/>
              <a:gd name="connsiteX3" fmla="*/ 2113678 w 2798375"/>
              <a:gd name="connsiteY3" fmla="*/ 1366359 h 1368644"/>
              <a:gd name="connsiteX4" fmla="*/ 1243418 w 2798375"/>
              <a:gd name="connsiteY4" fmla="*/ 1362531 h 1368644"/>
              <a:gd name="connsiteX5" fmla="*/ 0 w 2798375"/>
              <a:gd name="connsiteY5" fmla="*/ 1368644 h 1368644"/>
              <a:gd name="connsiteX6" fmla="*/ 943282 w 2798375"/>
              <a:gd name="connsiteY6" fmla="*/ 271085 h 1368644"/>
              <a:gd name="connsiteX7" fmla="*/ 1213114 w 2798375"/>
              <a:gd name="connsiteY7" fmla="*/ 35263 h 1368644"/>
              <a:gd name="connsiteX8" fmla="*/ 1575122 w 2798375"/>
              <a:gd name="connsiteY8" fmla="*/ 31783 h 1368644"/>
              <a:gd name="connsiteX0" fmla="*/ 1575122 w 2798375"/>
              <a:gd name="connsiteY0" fmla="*/ 31783 h 1368644"/>
              <a:gd name="connsiteX1" fmla="*/ 2061350 w 2798375"/>
              <a:gd name="connsiteY1" fmla="*/ 504525 h 1368644"/>
              <a:gd name="connsiteX2" fmla="*/ 2798375 w 2798375"/>
              <a:gd name="connsiteY2" fmla="*/ 1368355 h 1368644"/>
              <a:gd name="connsiteX3" fmla="*/ 2113678 w 2798375"/>
              <a:gd name="connsiteY3" fmla="*/ 1366359 h 1368644"/>
              <a:gd name="connsiteX4" fmla="*/ 1243418 w 2798375"/>
              <a:gd name="connsiteY4" fmla="*/ 1362531 h 1368644"/>
              <a:gd name="connsiteX5" fmla="*/ 0 w 2798375"/>
              <a:gd name="connsiteY5" fmla="*/ 1368644 h 1368644"/>
              <a:gd name="connsiteX6" fmla="*/ 943282 w 2798375"/>
              <a:gd name="connsiteY6" fmla="*/ 271085 h 1368644"/>
              <a:gd name="connsiteX7" fmla="*/ 1213114 w 2798375"/>
              <a:gd name="connsiteY7" fmla="*/ 35263 h 1368644"/>
              <a:gd name="connsiteX8" fmla="*/ 1575122 w 2798375"/>
              <a:gd name="connsiteY8" fmla="*/ 31783 h 1368644"/>
              <a:gd name="connsiteX0" fmla="*/ 1575122 w 2798375"/>
              <a:gd name="connsiteY0" fmla="*/ 31783 h 1368644"/>
              <a:gd name="connsiteX1" fmla="*/ 2061350 w 2798375"/>
              <a:gd name="connsiteY1" fmla="*/ 504525 h 1368644"/>
              <a:gd name="connsiteX2" fmla="*/ 2798375 w 2798375"/>
              <a:gd name="connsiteY2" fmla="*/ 1368355 h 1368644"/>
              <a:gd name="connsiteX3" fmla="*/ 2113678 w 2798375"/>
              <a:gd name="connsiteY3" fmla="*/ 1366359 h 1368644"/>
              <a:gd name="connsiteX4" fmla="*/ 1243418 w 2798375"/>
              <a:gd name="connsiteY4" fmla="*/ 1362531 h 1368644"/>
              <a:gd name="connsiteX5" fmla="*/ 0 w 2798375"/>
              <a:gd name="connsiteY5" fmla="*/ 1368644 h 1368644"/>
              <a:gd name="connsiteX6" fmla="*/ 943282 w 2798375"/>
              <a:gd name="connsiteY6" fmla="*/ 271085 h 1368644"/>
              <a:gd name="connsiteX7" fmla="*/ 1217806 w 2798375"/>
              <a:gd name="connsiteY7" fmla="*/ 35263 h 1368644"/>
              <a:gd name="connsiteX8" fmla="*/ 1575122 w 2798375"/>
              <a:gd name="connsiteY8" fmla="*/ 31783 h 1368644"/>
              <a:gd name="connsiteX0" fmla="*/ 1575122 w 2801504"/>
              <a:gd name="connsiteY0" fmla="*/ 31783 h 1368644"/>
              <a:gd name="connsiteX1" fmla="*/ 2061350 w 2801504"/>
              <a:gd name="connsiteY1" fmla="*/ 504525 h 1368644"/>
              <a:gd name="connsiteX2" fmla="*/ 2801504 w 2801504"/>
              <a:gd name="connsiteY2" fmla="*/ 1368355 h 1368644"/>
              <a:gd name="connsiteX3" fmla="*/ 2113678 w 2801504"/>
              <a:gd name="connsiteY3" fmla="*/ 1366359 h 1368644"/>
              <a:gd name="connsiteX4" fmla="*/ 1243418 w 2801504"/>
              <a:gd name="connsiteY4" fmla="*/ 1362531 h 1368644"/>
              <a:gd name="connsiteX5" fmla="*/ 0 w 2801504"/>
              <a:gd name="connsiteY5" fmla="*/ 1368644 h 1368644"/>
              <a:gd name="connsiteX6" fmla="*/ 943282 w 2801504"/>
              <a:gd name="connsiteY6" fmla="*/ 271085 h 1368644"/>
              <a:gd name="connsiteX7" fmla="*/ 1217806 w 2801504"/>
              <a:gd name="connsiteY7" fmla="*/ 35263 h 1368644"/>
              <a:gd name="connsiteX8" fmla="*/ 1575122 w 2801504"/>
              <a:gd name="connsiteY8" fmla="*/ 31783 h 1368644"/>
              <a:gd name="connsiteX0" fmla="*/ 1575122 w 2801504"/>
              <a:gd name="connsiteY0" fmla="*/ 31783 h 1368644"/>
              <a:gd name="connsiteX1" fmla="*/ 2061350 w 2801504"/>
              <a:gd name="connsiteY1" fmla="*/ 504525 h 1368644"/>
              <a:gd name="connsiteX2" fmla="*/ 2801504 w 2801504"/>
              <a:gd name="connsiteY2" fmla="*/ 1368355 h 1368644"/>
              <a:gd name="connsiteX3" fmla="*/ 2113678 w 2801504"/>
              <a:gd name="connsiteY3" fmla="*/ 1366359 h 1368644"/>
              <a:gd name="connsiteX4" fmla="*/ 1243418 w 2801504"/>
              <a:gd name="connsiteY4" fmla="*/ 1362531 h 1368644"/>
              <a:gd name="connsiteX5" fmla="*/ 0 w 2801504"/>
              <a:gd name="connsiteY5" fmla="*/ 1368644 h 1368644"/>
              <a:gd name="connsiteX6" fmla="*/ 943282 w 2801504"/>
              <a:gd name="connsiteY6" fmla="*/ 271085 h 1368644"/>
              <a:gd name="connsiteX7" fmla="*/ 1217806 w 2801504"/>
              <a:gd name="connsiteY7" fmla="*/ 35263 h 1368644"/>
              <a:gd name="connsiteX8" fmla="*/ 1575122 w 2801504"/>
              <a:gd name="connsiteY8" fmla="*/ 31783 h 1368644"/>
              <a:gd name="connsiteX0" fmla="*/ 1575122 w 2801504"/>
              <a:gd name="connsiteY0" fmla="*/ 11464 h 1348325"/>
              <a:gd name="connsiteX1" fmla="*/ 2061350 w 2801504"/>
              <a:gd name="connsiteY1" fmla="*/ 484206 h 1348325"/>
              <a:gd name="connsiteX2" fmla="*/ 2801504 w 2801504"/>
              <a:gd name="connsiteY2" fmla="*/ 1348036 h 1348325"/>
              <a:gd name="connsiteX3" fmla="*/ 2113678 w 2801504"/>
              <a:gd name="connsiteY3" fmla="*/ 1346040 h 1348325"/>
              <a:gd name="connsiteX4" fmla="*/ 1243418 w 2801504"/>
              <a:gd name="connsiteY4" fmla="*/ 1342212 h 1348325"/>
              <a:gd name="connsiteX5" fmla="*/ 0 w 2801504"/>
              <a:gd name="connsiteY5" fmla="*/ 1348325 h 1348325"/>
              <a:gd name="connsiteX6" fmla="*/ 943282 w 2801504"/>
              <a:gd name="connsiteY6" fmla="*/ 250766 h 1348325"/>
              <a:gd name="connsiteX7" fmla="*/ 1575122 w 2801504"/>
              <a:gd name="connsiteY7" fmla="*/ 11464 h 1348325"/>
              <a:gd name="connsiteX0" fmla="*/ 1575122 w 2801504"/>
              <a:gd name="connsiteY0" fmla="*/ 29574 h 1366435"/>
              <a:gd name="connsiteX1" fmla="*/ 2061350 w 2801504"/>
              <a:gd name="connsiteY1" fmla="*/ 502316 h 1366435"/>
              <a:gd name="connsiteX2" fmla="*/ 2801504 w 2801504"/>
              <a:gd name="connsiteY2" fmla="*/ 1366146 h 1366435"/>
              <a:gd name="connsiteX3" fmla="*/ 2113678 w 2801504"/>
              <a:gd name="connsiteY3" fmla="*/ 1364150 h 1366435"/>
              <a:gd name="connsiteX4" fmla="*/ 1243418 w 2801504"/>
              <a:gd name="connsiteY4" fmla="*/ 1360322 h 1366435"/>
              <a:gd name="connsiteX5" fmla="*/ 0 w 2801504"/>
              <a:gd name="connsiteY5" fmla="*/ 1366435 h 1366435"/>
              <a:gd name="connsiteX6" fmla="*/ 943282 w 2801504"/>
              <a:gd name="connsiteY6" fmla="*/ 268876 h 1366435"/>
              <a:gd name="connsiteX7" fmla="*/ 1575122 w 2801504"/>
              <a:gd name="connsiteY7" fmla="*/ 29574 h 1366435"/>
              <a:gd name="connsiteX0" fmla="*/ 1575122 w 2801504"/>
              <a:gd name="connsiteY0" fmla="*/ 30188 h 1367049"/>
              <a:gd name="connsiteX1" fmla="*/ 2061350 w 2801504"/>
              <a:gd name="connsiteY1" fmla="*/ 502930 h 1367049"/>
              <a:gd name="connsiteX2" fmla="*/ 2801504 w 2801504"/>
              <a:gd name="connsiteY2" fmla="*/ 1366760 h 1367049"/>
              <a:gd name="connsiteX3" fmla="*/ 2113678 w 2801504"/>
              <a:gd name="connsiteY3" fmla="*/ 1364764 h 1367049"/>
              <a:gd name="connsiteX4" fmla="*/ 1243418 w 2801504"/>
              <a:gd name="connsiteY4" fmla="*/ 1360936 h 1367049"/>
              <a:gd name="connsiteX5" fmla="*/ 0 w 2801504"/>
              <a:gd name="connsiteY5" fmla="*/ 1367049 h 1367049"/>
              <a:gd name="connsiteX6" fmla="*/ 943282 w 2801504"/>
              <a:gd name="connsiteY6" fmla="*/ 269490 h 1367049"/>
              <a:gd name="connsiteX7" fmla="*/ 1575122 w 2801504"/>
              <a:gd name="connsiteY7" fmla="*/ 30188 h 1367049"/>
              <a:gd name="connsiteX0" fmla="*/ 1575122 w 2801504"/>
              <a:gd name="connsiteY0" fmla="*/ 31035 h 1367896"/>
              <a:gd name="connsiteX1" fmla="*/ 2061350 w 2801504"/>
              <a:gd name="connsiteY1" fmla="*/ 503777 h 1367896"/>
              <a:gd name="connsiteX2" fmla="*/ 2801504 w 2801504"/>
              <a:gd name="connsiteY2" fmla="*/ 1367607 h 1367896"/>
              <a:gd name="connsiteX3" fmla="*/ 2113678 w 2801504"/>
              <a:gd name="connsiteY3" fmla="*/ 1365611 h 1367896"/>
              <a:gd name="connsiteX4" fmla="*/ 1243418 w 2801504"/>
              <a:gd name="connsiteY4" fmla="*/ 1361783 h 1367896"/>
              <a:gd name="connsiteX5" fmla="*/ 0 w 2801504"/>
              <a:gd name="connsiteY5" fmla="*/ 1367896 h 1367896"/>
              <a:gd name="connsiteX6" fmla="*/ 943282 w 2801504"/>
              <a:gd name="connsiteY6" fmla="*/ 270337 h 1367896"/>
              <a:gd name="connsiteX7" fmla="*/ 1575122 w 2801504"/>
              <a:gd name="connsiteY7" fmla="*/ 31035 h 1367896"/>
              <a:gd name="connsiteX0" fmla="*/ 1575122 w 2801504"/>
              <a:gd name="connsiteY0" fmla="*/ 29777 h 1366638"/>
              <a:gd name="connsiteX1" fmla="*/ 2061350 w 2801504"/>
              <a:gd name="connsiteY1" fmla="*/ 502519 h 1366638"/>
              <a:gd name="connsiteX2" fmla="*/ 2801504 w 2801504"/>
              <a:gd name="connsiteY2" fmla="*/ 1366349 h 1366638"/>
              <a:gd name="connsiteX3" fmla="*/ 2113678 w 2801504"/>
              <a:gd name="connsiteY3" fmla="*/ 1364353 h 1366638"/>
              <a:gd name="connsiteX4" fmla="*/ 1243418 w 2801504"/>
              <a:gd name="connsiteY4" fmla="*/ 1360525 h 1366638"/>
              <a:gd name="connsiteX5" fmla="*/ 0 w 2801504"/>
              <a:gd name="connsiteY5" fmla="*/ 1366638 h 1366638"/>
              <a:gd name="connsiteX6" fmla="*/ 943282 w 2801504"/>
              <a:gd name="connsiteY6" fmla="*/ 269079 h 1366638"/>
              <a:gd name="connsiteX7" fmla="*/ 1575122 w 2801504"/>
              <a:gd name="connsiteY7" fmla="*/ 29777 h 1366638"/>
              <a:gd name="connsiteX0" fmla="*/ 1575122 w 2801504"/>
              <a:gd name="connsiteY0" fmla="*/ 29777 h 1366638"/>
              <a:gd name="connsiteX1" fmla="*/ 2061350 w 2801504"/>
              <a:gd name="connsiteY1" fmla="*/ 502519 h 1366638"/>
              <a:gd name="connsiteX2" fmla="*/ 2801504 w 2801504"/>
              <a:gd name="connsiteY2" fmla="*/ 1366349 h 1366638"/>
              <a:gd name="connsiteX3" fmla="*/ 2113678 w 2801504"/>
              <a:gd name="connsiteY3" fmla="*/ 1364353 h 1366638"/>
              <a:gd name="connsiteX4" fmla="*/ 1243418 w 2801504"/>
              <a:gd name="connsiteY4" fmla="*/ 1360525 h 1366638"/>
              <a:gd name="connsiteX5" fmla="*/ 0 w 2801504"/>
              <a:gd name="connsiteY5" fmla="*/ 1366638 h 1366638"/>
              <a:gd name="connsiteX6" fmla="*/ 943282 w 2801504"/>
              <a:gd name="connsiteY6" fmla="*/ 269079 h 1366638"/>
              <a:gd name="connsiteX7" fmla="*/ 1575122 w 2801504"/>
              <a:gd name="connsiteY7" fmla="*/ 29777 h 1366638"/>
              <a:gd name="connsiteX0" fmla="*/ 1575122 w 2801504"/>
              <a:gd name="connsiteY0" fmla="*/ 27835 h 1364696"/>
              <a:gd name="connsiteX1" fmla="*/ 2061350 w 2801504"/>
              <a:gd name="connsiteY1" fmla="*/ 500577 h 1364696"/>
              <a:gd name="connsiteX2" fmla="*/ 2801504 w 2801504"/>
              <a:gd name="connsiteY2" fmla="*/ 1364407 h 1364696"/>
              <a:gd name="connsiteX3" fmla="*/ 2113678 w 2801504"/>
              <a:gd name="connsiteY3" fmla="*/ 1362411 h 1364696"/>
              <a:gd name="connsiteX4" fmla="*/ 1243418 w 2801504"/>
              <a:gd name="connsiteY4" fmla="*/ 1358583 h 1364696"/>
              <a:gd name="connsiteX5" fmla="*/ 0 w 2801504"/>
              <a:gd name="connsiteY5" fmla="*/ 1364696 h 1364696"/>
              <a:gd name="connsiteX6" fmla="*/ 943282 w 2801504"/>
              <a:gd name="connsiteY6" fmla="*/ 267137 h 1364696"/>
              <a:gd name="connsiteX7" fmla="*/ 1575122 w 2801504"/>
              <a:gd name="connsiteY7" fmla="*/ 27835 h 1364696"/>
              <a:gd name="connsiteX0" fmla="*/ 1575122 w 2801504"/>
              <a:gd name="connsiteY0" fmla="*/ 27835 h 1364696"/>
              <a:gd name="connsiteX1" fmla="*/ 2061350 w 2801504"/>
              <a:gd name="connsiteY1" fmla="*/ 500577 h 1364696"/>
              <a:gd name="connsiteX2" fmla="*/ 2801504 w 2801504"/>
              <a:gd name="connsiteY2" fmla="*/ 1364407 h 1364696"/>
              <a:gd name="connsiteX3" fmla="*/ 2113678 w 2801504"/>
              <a:gd name="connsiteY3" fmla="*/ 1362411 h 1364696"/>
              <a:gd name="connsiteX4" fmla="*/ 1243418 w 2801504"/>
              <a:gd name="connsiteY4" fmla="*/ 1358583 h 1364696"/>
              <a:gd name="connsiteX5" fmla="*/ 0 w 2801504"/>
              <a:gd name="connsiteY5" fmla="*/ 1364696 h 1364696"/>
              <a:gd name="connsiteX6" fmla="*/ 943282 w 2801504"/>
              <a:gd name="connsiteY6" fmla="*/ 267137 h 1364696"/>
              <a:gd name="connsiteX7" fmla="*/ 1575122 w 2801504"/>
              <a:gd name="connsiteY7" fmla="*/ 27835 h 1364696"/>
              <a:gd name="connsiteX0" fmla="*/ 1575122 w 2801504"/>
              <a:gd name="connsiteY0" fmla="*/ 27835 h 1364696"/>
              <a:gd name="connsiteX1" fmla="*/ 2061350 w 2801504"/>
              <a:gd name="connsiteY1" fmla="*/ 500577 h 1364696"/>
              <a:gd name="connsiteX2" fmla="*/ 2801504 w 2801504"/>
              <a:gd name="connsiteY2" fmla="*/ 1364407 h 1364696"/>
              <a:gd name="connsiteX3" fmla="*/ 2113678 w 2801504"/>
              <a:gd name="connsiteY3" fmla="*/ 1362411 h 1364696"/>
              <a:gd name="connsiteX4" fmla="*/ 1243418 w 2801504"/>
              <a:gd name="connsiteY4" fmla="*/ 1358583 h 1364696"/>
              <a:gd name="connsiteX5" fmla="*/ 0 w 2801504"/>
              <a:gd name="connsiteY5" fmla="*/ 1364696 h 1364696"/>
              <a:gd name="connsiteX6" fmla="*/ 943282 w 2801504"/>
              <a:gd name="connsiteY6" fmla="*/ 267137 h 1364696"/>
              <a:gd name="connsiteX7" fmla="*/ 1575122 w 2801504"/>
              <a:gd name="connsiteY7" fmla="*/ 27835 h 1364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1504" h="1364696">
                <a:moveTo>
                  <a:pt x="1575122" y="27835"/>
                </a:moveTo>
                <a:cubicBezTo>
                  <a:pt x="1764984" y="96920"/>
                  <a:pt x="1852000" y="275990"/>
                  <a:pt x="2061350" y="500577"/>
                </a:cubicBezTo>
                <a:cubicBezTo>
                  <a:pt x="2221921" y="688805"/>
                  <a:pt x="2534433" y="1043234"/>
                  <a:pt x="2801504" y="1364407"/>
                </a:cubicBezTo>
                <a:lnTo>
                  <a:pt x="2113678" y="1362411"/>
                </a:lnTo>
                <a:lnTo>
                  <a:pt x="1243418" y="1358583"/>
                </a:lnTo>
                <a:lnTo>
                  <a:pt x="0" y="1364696"/>
                </a:lnTo>
                <a:lnTo>
                  <a:pt x="943282" y="267137"/>
                </a:lnTo>
                <a:cubicBezTo>
                  <a:pt x="1121337" y="42763"/>
                  <a:pt x="1293363" y="-51741"/>
                  <a:pt x="1575122" y="27835"/>
                </a:cubicBezTo>
                <a:close/>
              </a:path>
            </a:pathLst>
          </a:custGeom>
        </p:spPr>
        <p:txBody>
          <a:bodyPr/>
          <a:lstStyle/>
          <a:p>
            <a:pPr marL="0" algn="l" rtl="0"/>
            <a:endParaRPr lang="en-A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 userDrawn="1"/>
        </p:nvSpPr>
        <p:spPr>
          <a:xfrm>
            <a:off x="0" y="3175"/>
            <a:ext cx="2032000" cy="7620000"/>
          </a:xfrm>
          <a:custGeom>
            <a:avLst/>
            <a:gdLst/>
            <a:ahLst/>
            <a:cxnLst/>
            <a:rect l="l" t="t" r="r" b="b"/>
            <a:pathLst>
              <a:path w="2032000" h="7620000">
                <a:moveTo>
                  <a:pt x="2032000" y="7620000"/>
                </a:moveTo>
                <a:lnTo>
                  <a:pt x="0" y="7620000"/>
                </a:lnTo>
                <a:lnTo>
                  <a:pt x="0" y="0"/>
                </a:lnTo>
                <a:lnTo>
                  <a:pt x="2032000" y="0"/>
                </a:lnTo>
                <a:lnTo>
                  <a:pt x="2032000" y="7620000"/>
                </a:lnTo>
                <a:close/>
              </a:path>
            </a:pathLst>
          </a:custGeom>
          <a:solidFill>
            <a:srgbClr val="153424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7ED8F-872F-11DE-A573-A3673C02E8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6" b="1429"/>
          <a:stretch>
            <a:fillRect/>
          </a:stretch>
        </p:blipFill>
        <p:spPr>
          <a:xfrm>
            <a:off x="172257" y="165160"/>
            <a:ext cx="1427943" cy="1440179"/>
          </a:xfrm>
          <a:prstGeom prst="rect">
            <a:avLst/>
          </a:prstGeom>
        </p:spPr>
      </p:pic>
      <p:sp>
        <p:nvSpPr>
          <p:cNvPr id="4" name="object 25">
            <a:extLst>
              <a:ext uri="{FF2B5EF4-FFF2-40B4-BE49-F238E27FC236}">
                <a16:creationId xmlns:a16="http://schemas.microsoft.com/office/drawing/2014/main" id="{8F92C787-493A-3FF8-11A3-99C7E282B0A7}"/>
              </a:ext>
            </a:extLst>
          </p:cNvPr>
          <p:cNvSpPr txBox="1">
            <a:spLocks/>
          </p:cNvSpPr>
          <p:nvPr userDrawn="1"/>
        </p:nvSpPr>
        <p:spPr>
          <a:xfrm>
            <a:off x="227330" y="1767324"/>
            <a:ext cx="1721135" cy="274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40"/>
              </a:lnSpc>
            </a:pPr>
            <a:r>
              <a:rPr lang="en-US" sz="1100" b="1" dirty="0">
                <a:solidFill>
                  <a:srgbClr val="D0FF58"/>
                </a:solidFill>
                <a:latin typeface="Darker Grotesque" pitchFamily="2" charset="0"/>
              </a:rPr>
              <a:t>2-4 September 2025</a:t>
            </a:r>
            <a:endParaRPr lang="en-AE" sz="1100" b="1" dirty="0">
              <a:solidFill>
                <a:srgbClr val="D0FF58"/>
              </a:solidFill>
              <a:latin typeface="Darker Grotesque" pitchFamily="2" charset="0"/>
            </a:endParaRPr>
          </a:p>
          <a:p>
            <a:pPr>
              <a:lnSpc>
                <a:spcPts val="1040"/>
              </a:lnSpc>
            </a:pPr>
            <a:r>
              <a:rPr lang="en-US" sz="1050" dirty="0">
                <a:solidFill>
                  <a:schemeClr val="bg1"/>
                </a:solidFill>
                <a:latin typeface="Darker Grotesque" pitchFamily="2" charset="0"/>
              </a:rPr>
              <a:t>CTICC, Cape Town, South Africa</a:t>
            </a:r>
            <a:endParaRPr lang="en-US" sz="1050" b="1" dirty="0">
              <a:solidFill>
                <a:schemeClr val="bg1"/>
              </a:solidFill>
              <a:latin typeface="Darker Grotesque" pitchFamily="2" charset="0"/>
              <a:cs typeface="Libre Franklin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doctor showing a tablet to a person&#10;&#10;AI-generated content may be incorrect.">
            <a:extLst>
              <a:ext uri="{FF2B5EF4-FFF2-40B4-BE49-F238E27FC236}">
                <a16:creationId xmlns:a16="http://schemas.microsoft.com/office/drawing/2014/main" id="{5E647AB5-D10B-8BF8-4954-A326D23EF4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2" t="4814" r="-12921" b="23397"/>
          <a:stretch>
            <a:fillRect/>
          </a:stretch>
        </p:blipFill>
        <p:spPr>
          <a:xfrm>
            <a:off x="-1430656" y="5238978"/>
            <a:ext cx="4893311" cy="2405961"/>
          </a:xfrm>
        </p:spPr>
      </p:pic>
      <p:sp>
        <p:nvSpPr>
          <p:cNvPr id="3" name="object 25">
            <a:extLst>
              <a:ext uri="{FF2B5EF4-FFF2-40B4-BE49-F238E27FC236}">
                <a16:creationId xmlns:a16="http://schemas.microsoft.com/office/drawing/2014/main" id="{E92BC7B9-B290-A505-890B-DF19788B1242}"/>
              </a:ext>
            </a:extLst>
          </p:cNvPr>
          <p:cNvSpPr txBox="1">
            <a:spLocks/>
          </p:cNvSpPr>
          <p:nvPr/>
        </p:nvSpPr>
        <p:spPr>
          <a:xfrm>
            <a:off x="227331" y="2501427"/>
            <a:ext cx="1601470" cy="1151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200"/>
              </a:lnSpc>
              <a:spcBef>
                <a:spcPts val="100"/>
              </a:spcBef>
            </a:pPr>
            <a:r>
              <a:rPr lang="en-US" sz="1500" dirty="0">
                <a:solidFill>
                  <a:srgbClr val="D0FF58"/>
                </a:solidFill>
                <a:latin typeface="Darker Grotesque" pitchFamily="2" charset="0"/>
                <a:cs typeface="Libre Franklin Medium"/>
              </a:rPr>
              <a:t>We’re exhibiting at</a:t>
            </a:r>
            <a:endParaRPr lang="en-US" sz="1500" dirty="0">
              <a:latin typeface="Darker Grotesque" pitchFamily="2" charset="0"/>
              <a:cs typeface="Libre Franklin Medium"/>
            </a:endParaRPr>
          </a:p>
          <a:p>
            <a:pPr>
              <a:lnSpc>
                <a:spcPts val="2200"/>
              </a:lnSpc>
            </a:pPr>
            <a:r>
              <a:rPr lang="en-US" sz="2400" b="1" dirty="0">
                <a:solidFill>
                  <a:schemeClr val="bg1"/>
                </a:solidFill>
                <a:latin typeface="Darker Grotesque SemiBold" pitchFamily="2" charset="0"/>
              </a:rPr>
              <a:t>WHX Cape Town </a:t>
            </a:r>
            <a:r>
              <a:rPr lang="en-US" sz="2400" b="1" spc="-20" dirty="0">
                <a:solidFill>
                  <a:schemeClr val="bg1"/>
                </a:solidFill>
                <a:latin typeface="Darker Grotesque SemiBold" pitchFamily="2" charset="0"/>
                <a:cs typeface="Libre Franklin Medium"/>
              </a:rPr>
              <a:t>2025, </a:t>
            </a:r>
            <a:r>
              <a:rPr lang="en-US" sz="2400" spc="-20" dirty="0">
                <a:solidFill>
                  <a:schemeClr val="bg1"/>
                </a:solidFill>
                <a:latin typeface="Darker Grotesque" pitchFamily="2" charset="0"/>
                <a:cs typeface="Libre Franklin Medium"/>
              </a:rPr>
              <a:t>visit our stand</a:t>
            </a:r>
            <a:endParaRPr lang="en-US" sz="2400" dirty="0">
              <a:solidFill>
                <a:schemeClr val="bg1"/>
              </a:solidFill>
              <a:latin typeface="Darker Grotesque" pitchFamily="2" charset="0"/>
              <a:cs typeface="Libre Franklin Medium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8CB243-4177-325A-BADF-D1C94B645474}"/>
              </a:ext>
            </a:extLst>
          </p:cNvPr>
          <p:cNvSpPr/>
          <p:nvPr/>
        </p:nvSpPr>
        <p:spPr>
          <a:xfrm>
            <a:off x="227330" y="4023827"/>
            <a:ext cx="696341" cy="292478"/>
          </a:xfrm>
          <a:prstGeom prst="roundRect">
            <a:avLst/>
          </a:prstGeom>
          <a:solidFill>
            <a:srgbClr val="D0FF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AE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B3A5596-B306-7ACB-11BD-A4E59A22DA96}"/>
              </a:ext>
            </a:extLst>
          </p:cNvPr>
          <p:cNvSpPr txBox="1"/>
          <p:nvPr/>
        </p:nvSpPr>
        <p:spPr>
          <a:xfrm>
            <a:off x="291623" y="4030555"/>
            <a:ext cx="56775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500" b="1" dirty="0">
                <a:solidFill>
                  <a:srgbClr val="153424"/>
                </a:solidFill>
                <a:latin typeface="Darker Grotesque SemiBold" pitchFamily="2" charset="0"/>
                <a:cs typeface="Libre Franklin SemiBold"/>
              </a:rPr>
              <a:t>Join </a:t>
            </a:r>
            <a:r>
              <a:rPr lang="en-US" sz="1500" b="1" spc="-25" dirty="0">
                <a:solidFill>
                  <a:srgbClr val="153424"/>
                </a:solidFill>
                <a:latin typeface="Darker Grotesque SemiBold" pitchFamily="2" charset="0"/>
                <a:cs typeface="Libre Franklin SemiBold"/>
              </a:rPr>
              <a:t>us</a:t>
            </a:r>
            <a:endParaRPr sz="1500" b="1" dirty="0">
              <a:latin typeface="Darker Grotesque SemiBold" pitchFamily="2" charset="0"/>
              <a:cs typeface="Libre Franklin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565361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21735033FF18438959E53FA1C9321E" ma:contentTypeVersion="13" ma:contentTypeDescription="Create a new document." ma:contentTypeScope="" ma:versionID="62881b3b407ec51379da5fcb389f019d">
  <xsd:schema xmlns:xsd="http://www.w3.org/2001/XMLSchema" xmlns:xs="http://www.w3.org/2001/XMLSchema" xmlns:p="http://schemas.microsoft.com/office/2006/metadata/properties" xmlns:ns2="44d030d3-8934-4b4d-9fef-c729371ef614" xmlns:ns3="8cfecb0d-e2da-4fb2-87ac-f0eba785837a" targetNamespace="http://schemas.microsoft.com/office/2006/metadata/properties" ma:root="true" ma:fieldsID="c6a3cc285b50d3ae5e9e430998209f83" ns2:_="" ns3:_="">
    <xsd:import namespace="44d030d3-8934-4b4d-9fef-c729371ef614"/>
    <xsd:import namespace="8cfecb0d-e2da-4fb2-87ac-f0eba785837a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d030d3-8934-4b4d-9fef-c729371ef61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ecb0d-e2da-4fb2-87ac-f0eba785837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b5be5da-3cd2-40a0-bcec-a7742c033c2d}" ma:internalName="TaxCatchAll" ma:showField="CatchAllData" ma:web="8cfecb0d-e2da-4fb2-87ac-f0eba78583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fecb0d-e2da-4fb2-87ac-f0eba785837a" xsi:nil="true"/>
    <lcf76f155ced4ddcb4097134ff3c332f xmlns="44d030d3-8934-4b4d-9fef-c729371ef61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C67480-D67E-4C9A-A48D-595AB62AD9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d030d3-8934-4b4d-9fef-c729371ef614"/>
    <ds:schemaRef ds:uri="8cfecb0d-e2da-4fb2-87ac-f0eba78583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601905-3D59-4CD2-89C5-7B4B5B8E2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65131C-86ED-40C5-A622-35D1BB9E3F05}">
  <ds:schemaRefs>
    <ds:schemaRef ds:uri="http://schemas.microsoft.com/office/2006/metadata/properties"/>
    <ds:schemaRef ds:uri="http://schemas.microsoft.com/office/infopath/2007/PartnerControls"/>
    <ds:schemaRef ds:uri="8cfecb0d-e2da-4fb2-87ac-f0eba785837a"/>
    <ds:schemaRef ds:uri="44d030d3-8934-4b4d-9fef-c729371ef6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13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Darker Grotesque</vt:lpstr>
      <vt:lpstr>Darker Grotesque SemiBold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Shahul, Nysam</cp:lastModifiedBy>
  <cp:revision>5</cp:revision>
  <dcterms:created xsi:type="dcterms:W3CDTF">2025-03-23T02:44:08Z</dcterms:created>
  <dcterms:modified xsi:type="dcterms:W3CDTF">2025-06-16T07:47:21Z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2025-03-23T00:00:00Z</vt:filetime>
  </property>
  <property fmtid="{D5CDD505-2E9C-101B-9397-08002B2CF9AE}" pid="3" name="Producer">
    <vt:lpwstr>Adobe XD</vt:lpwstr>
  </property>
  <property fmtid="{D5CDD505-2E9C-101B-9397-08002B2CF9AE}" pid="4" name="LastSaved">
    <vt:filetime>2025-03-23T00:00:00Z</vt:filetime>
  </property>
  <property fmtid="{D5CDD505-2E9C-101B-9397-08002B2CF9AE}" pid="5" name="ContentTypeId">
    <vt:lpwstr>0x010100CE21735033FF18438959E53FA1C9321E</vt:lpwstr>
  </property>
  <property fmtid="{D5CDD505-2E9C-101B-9397-08002B2CF9AE}" pid="6" name="MSIP_Label_2bbab825-a111-45e4-86a1-18cee0005896_Enabled">
    <vt:lpwstr>true</vt:lpwstr>
  </property>
  <property fmtid="{D5CDD505-2E9C-101B-9397-08002B2CF9AE}" pid="7" name="MSIP_Label_2bbab825-a111-45e4-86a1-18cee0005896_SetDate">
    <vt:lpwstr>2025-03-23T03:01:23Z</vt:lpwstr>
  </property>
  <property fmtid="{D5CDD505-2E9C-101B-9397-08002B2CF9AE}" pid="8" name="MSIP_Label_2bbab825-a111-45e4-86a1-18cee0005896_Method">
    <vt:lpwstr>Standard</vt:lpwstr>
  </property>
  <property fmtid="{D5CDD505-2E9C-101B-9397-08002B2CF9AE}" pid="9" name="MSIP_Label_2bbab825-a111-45e4-86a1-18cee0005896_Name">
    <vt:lpwstr>2bbab825-a111-45e4-86a1-18cee0005896</vt:lpwstr>
  </property>
  <property fmtid="{D5CDD505-2E9C-101B-9397-08002B2CF9AE}" pid="10" name="MSIP_Label_2bbab825-a111-45e4-86a1-18cee0005896_SiteId">
    <vt:lpwstr>2567d566-604c-408a-8a60-55d0dc9d9d6b</vt:lpwstr>
  </property>
  <property fmtid="{D5CDD505-2E9C-101B-9397-08002B2CF9AE}" pid="11" name="MSIP_Label_2bbab825-a111-45e4-86a1-18cee0005896_ActionId">
    <vt:lpwstr>6d418ef4-f0c5-4f9b-9f5d-e45a65322c9d</vt:lpwstr>
  </property>
  <property fmtid="{D5CDD505-2E9C-101B-9397-08002B2CF9AE}" pid="12" name="MSIP_Label_2bbab825-a111-45e4-86a1-18cee0005896_ContentBits">
    <vt:lpwstr>2</vt:lpwstr>
  </property>
  <property fmtid="{D5CDD505-2E9C-101B-9397-08002B2CF9AE}" pid="13" name="MSIP_Label_2bbab825-a111-45e4-86a1-18cee0005896_Tag">
    <vt:lpwstr>50, 3, 0, 1</vt:lpwstr>
  </property>
  <property fmtid="{D5CDD505-2E9C-101B-9397-08002B2CF9AE}" pid="14" name="ClassificationContentMarkingFooterLocations">
    <vt:lpwstr>Office Theme:8</vt:lpwstr>
  </property>
  <property fmtid="{D5CDD505-2E9C-101B-9397-08002B2CF9AE}" pid="15" name="ClassificationContentMarkingFooterText">
    <vt:lpwstr>Information Classification: General</vt:lpwstr>
  </property>
  <property fmtid="{D5CDD505-2E9C-101B-9397-08002B2CF9AE}" pid="16" name="MediaServiceImageTags">
    <vt:lpwstr/>
  </property>
</Properties>
</file>