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1811000" cy="2286000"/>
  <p:notesSz cx="11811000" cy="228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37" d="100"/>
          <a:sy n="137" d="100"/>
        </p:scale>
        <p:origin x="224" y="16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70"/>
            <a:ext cx="11811000" cy="2284730"/>
          </a:xfrm>
          <a:custGeom>
            <a:avLst/>
            <a:gdLst/>
            <a:ahLst/>
            <a:cxnLst/>
            <a:rect l="l" t="t" r="r" b="b"/>
            <a:pathLst>
              <a:path w="11811000" h="2284730">
                <a:moveTo>
                  <a:pt x="11811000" y="2284283"/>
                </a:moveTo>
                <a:lnTo>
                  <a:pt x="0" y="2284283"/>
                </a:lnTo>
                <a:lnTo>
                  <a:pt x="0" y="0"/>
                </a:lnTo>
                <a:lnTo>
                  <a:pt x="11811000" y="0"/>
                </a:lnTo>
                <a:lnTo>
                  <a:pt x="11811000" y="2284283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8DD5BC-23BE-1D29-9F3E-2D64CE8466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860" y="120396"/>
            <a:ext cx="3738864" cy="1480551"/>
          </a:xfrm>
          <a:prstGeom prst="rect">
            <a:avLst/>
          </a:prstGeom>
        </p:spPr>
      </p:pic>
      <p:sp>
        <p:nvSpPr>
          <p:cNvPr id="5" name="object 25">
            <a:extLst>
              <a:ext uri="{FF2B5EF4-FFF2-40B4-BE49-F238E27FC236}">
                <a16:creationId xmlns:a16="http://schemas.microsoft.com/office/drawing/2014/main" id="{CB01661F-68A1-6EA4-2D27-F9C4F2160C7B}"/>
              </a:ext>
            </a:extLst>
          </p:cNvPr>
          <p:cNvSpPr txBox="1">
            <a:spLocks/>
          </p:cNvSpPr>
          <p:nvPr userDrawn="1"/>
        </p:nvSpPr>
        <p:spPr>
          <a:xfrm>
            <a:off x="297180" y="1613910"/>
            <a:ext cx="3396238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740"/>
              </a:lnSpc>
            </a:pPr>
            <a:r>
              <a:rPr lang="en-US" sz="1600" b="1" dirty="0">
                <a:solidFill>
                  <a:srgbClr val="D0FF58"/>
                </a:solidFill>
                <a:latin typeface="Darker Grotesque" pitchFamily="2" charset="0"/>
              </a:rPr>
              <a:t>2-4 September 2025</a:t>
            </a:r>
            <a:endParaRPr lang="en-AE" sz="1600" b="1" dirty="0">
              <a:solidFill>
                <a:srgbClr val="D0FF58"/>
              </a:solidFill>
              <a:latin typeface="Darker Grotesque" pitchFamily="2" charset="0"/>
            </a:endParaRPr>
          </a:p>
          <a:p>
            <a:pPr>
              <a:lnSpc>
                <a:spcPts val="1740"/>
              </a:lnSpc>
            </a:pPr>
            <a:r>
              <a:rPr lang="en-US" sz="1600" dirty="0">
                <a:solidFill>
                  <a:schemeClr val="bg1"/>
                </a:solidFill>
                <a:latin typeface="Darker Grotesque" pitchFamily="2" charset="0"/>
              </a:rPr>
              <a:t>CTICC, Cape Town, South Africa</a:t>
            </a:r>
            <a:endParaRPr lang="en-US" sz="1600" b="1" dirty="0">
              <a:solidFill>
                <a:schemeClr val="bg1"/>
              </a:solidFill>
              <a:latin typeface="Darker Grotesque" pitchFamily="2" charset="0"/>
              <a:cs typeface="Libre Franklin Medium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3" userDrawn="1">
          <p15:clr>
            <a:srgbClr val="F26B43"/>
          </p15:clr>
        </p15:guide>
        <p15:guide id="2" pos="1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5">
            <a:extLst>
              <a:ext uri="{FF2B5EF4-FFF2-40B4-BE49-F238E27FC236}">
                <a16:creationId xmlns:a16="http://schemas.microsoft.com/office/drawing/2014/main" id="{5BA1FD15-2D16-0C32-B279-6287A5C78AF5}"/>
              </a:ext>
            </a:extLst>
          </p:cNvPr>
          <p:cNvSpPr txBox="1">
            <a:spLocks/>
          </p:cNvSpPr>
          <p:nvPr/>
        </p:nvSpPr>
        <p:spPr>
          <a:xfrm>
            <a:off x="4265319" y="43597"/>
            <a:ext cx="5869281" cy="2153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500"/>
              </a:lnSpc>
              <a:spcBef>
                <a:spcPts val="100"/>
              </a:spcBef>
            </a:pPr>
            <a:r>
              <a:rPr lang="en-US" sz="4000" dirty="0">
                <a:solidFill>
                  <a:srgbClr val="D0FF58"/>
                </a:solidFill>
                <a:latin typeface="Darker Grotesque" pitchFamily="2" charset="0"/>
                <a:cs typeface="Libre Franklin Medium"/>
              </a:rPr>
              <a:t>We’re exhibiting at</a:t>
            </a:r>
            <a:endParaRPr lang="en-US" sz="4000" dirty="0">
              <a:latin typeface="Darker Grotesque" pitchFamily="2" charset="0"/>
              <a:cs typeface="Libre Franklin Medium"/>
            </a:endParaRPr>
          </a:p>
          <a:p>
            <a:pPr>
              <a:lnSpc>
                <a:spcPts val="5500"/>
              </a:lnSpc>
            </a:pPr>
            <a:r>
              <a:rPr lang="en-US" sz="6000" b="1" dirty="0">
                <a:solidFill>
                  <a:schemeClr val="bg1"/>
                </a:solidFill>
                <a:latin typeface="Darker Grotesque SemiBold" pitchFamily="2" charset="0"/>
              </a:rPr>
              <a:t>WHX Cape Town </a:t>
            </a:r>
            <a:r>
              <a:rPr lang="en-US" sz="6000" b="1" spc="-20" dirty="0">
                <a:solidFill>
                  <a:schemeClr val="bg1"/>
                </a:solidFill>
                <a:latin typeface="Darker Grotesque SemiBold" pitchFamily="2" charset="0"/>
                <a:cs typeface="Libre Franklin Medium"/>
              </a:rPr>
              <a:t>2025, </a:t>
            </a:r>
            <a:r>
              <a:rPr lang="en-US" sz="6000" spc="-20" dirty="0">
                <a:solidFill>
                  <a:schemeClr val="bg1"/>
                </a:solidFill>
                <a:latin typeface="Darker Grotesque" pitchFamily="2" charset="0"/>
                <a:cs typeface="Libre Franklin Medium"/>
              </a:rPr>
              <a:t>visit our stand</a:t>
            </a:r>
            <a:endParaRPr lang="en-US" sz="6000" dirty="0">
              <a:solidFill>
                <a:schemeClr val="bg1"/>
              </a:solidFill>
              <a:latin typeface="Darker Grotesque" pitchFamily="2" charset="0"/>
              <a:cs typeface="Libre Franklin Medium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9170D91-D0AE-EC1A-04FF-8AC8AC2FA775}"/>
              </a:ext>
            </a:extLst>
          </p:cNvPr>
          <p:cNvSpPr/>
          <p:nvPr/>
        </p:nvSpPr>
        <p:spPr>
          <a:xfrm>
            <a:off x="10616822" y="1610110"/>
            <a:ext cx="914400" cy="424543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48A856DD-A1B8-68B6-1336-D69722E528E9}"/>
              </a:ext>
            </a:extLst>
          </p:cNvPr>
          <p:cNvSpPr txBox="1"/>
          <p:nvPr/>
        </p:nvSpPr>
        <p:spPr>
          <a:xfrm>
            <a:off x="10681114" y="1637852"/>
            <a:ext cx="77390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153424"/>
                </a:solidFill>
                <a:latin typeface="Darker Grotesque SemiBold" pitchFamily="2" charset="0"/>
                <a:cs typeface="Libre Franklin SemiBold"/>
              </a:rPr>
              <a:t>Join </a:t>
            </a:r>
            <a:r>
              <a:rPr lang="en-US" sz="2000" b="1" spc="-25" dirty="0">
                <a:solidFill>
                  <a:srgbClr val="153424"/>
                </a:solidFill>
                <a:latin typeface="Darker Grotesque SemiBold" pitchFamily="2" charset="0"/>
                <a:cs typeface="Libre Franklin SemiBold"/>
              </a:rPr>
              <a:t>us</a:t>
            </a:r>
            <a:endParaRPr sz="2000" b="1" dirty="0">
              <a:latin typeface="Darker Grotesque SemiBold" pitchFamily="2" charset="0"/>
              <a:cs typeface="Libre Franklin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1735033FF18438959E53FA1C9321E" ma:contentTypeVersion="13" ma:contentTypeDescription="Create a new document." ma:contentTypeScope="" ma:versionID="62881b3b407ec51379da5fcb389f019d">
  <xsd:schema xmlns:xsd="http://www.w3.org/2001/XMLSchema" xmlns:xs="http://www.w3.org/2001/XMLSchema" xmlns:p="http://schemas.microsoft.com/office/2006/metadata/properties" xmlns:ns2="44d030d3-8934-4b4d-9fef-c729371ef614" xmlns:ns3="8cfecb0d-e2da-4fb2-87ac-f0eba785837a" targetNamespace="http://schemas.microsoft.com/office/2006/metadata/properties" ma:root="true" ma:fieldsID="c6a3cc285b50d3ae5e9e430998209f83" ns2:_="" ns3:_="">
    <xsd:import namespace="44d030d3-8934-4b4d-9fef-c729371ef614"/>
    <xsd:import namespace="8cfecb0d-e2da-4fb2-87ac-f0eba785837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d030d3-8934-4b4d-9fef-c729371ef6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ecb0d-e2da-4fb2-87ac-f0eba785837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b5be5da-3cd2-40a0-bcec-a7742c033c2d}" ma:internalName="TaxCatchAll" ma:showField="CatchAllData" ma:web="8cfecb0d-e2da-4fb2-87ac-f0eba78583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fecb0d-e2da-4fb2-87ac-f0eba785837a" xsi:nil="true"/>
    <lcf76f155ced4ddcb4097134ff3c332f xmlns="44d030d3-8934-4b4d-9fef-c729371ef61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CCCEB4-49B4-4AD7-848B-151F8EA986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B29361-3D52-40E3-834E-AAD1820600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d030d3-8934-4b4d-9fef-c729371ef614"/>
    <ds:schemaRef ds:uri="8cfecb0d-e2da-4fb2-87ac-f0eba78583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96A98D-1845-45FF-BD1B-07A2A29AAC59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13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Darker Grotesque</vt:lpstr>
      <vt:lpstr>Darker Grotesque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Shahul, Nysam</cp:lastModifiedBy>
  <cp:revision>4</cp:revision>
  <dcterms:created xsi:type="dcterms:W3CDTF">2025-03-23T02:43:34Z</dcterms:created>
  <dcterms:modified xsi:type="dcterms:W3CDTF">2025-06-16T07:48:16Z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2025-03-23T00:00:00Z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2025-03-23T00:00:00Z</vt:filetime>
  </property>
  <property fmtid="{D5CDD505-2E9C-101B-9397-08002B2CF9AE}" pid="5" name="ContentTypeId">
    <vt:lpwstr>0x010100CE21735033FF18438959E53FA1C9321E</vt:lpwstr>
  </property>
  <property fmtid="{D5CDD505-2E9C-101B-9397-08002B2CF9AE}" pid="6" name="MSIP_Label_2bbab825-a111-45e4-86a1-18cee0005896_Enabled">
    <vt:lpwstr>true</vt:lpwstr>
  </property>
  <property fmtid="{D5CDD505-2E9C-101B-9397-08002B2CF9AE}" pid="7" name="MSIP_Label_2bbab825-a111-45e4-86a1-18cee0005896_SetDate">
    <vt:lpwstr>2025-03-23T05:30:36Z</vt:lpwstr>
  </property>
  <property fmtid="{D5CDD505-2E9C-101B-9397-08002B2CF9AE}" pid="8" name="MSIP_Label_2bbab825-a111-45e4-86a1-18cee0005896_Method">
    <vt:lpwstr>Standard</vt:lpwstr>
  </property>
  <property fmtid="{D5CDD505-2E9C-101B-9397-08002B2CF9AE}" pid="9" name="MSIP_Label_2bbab825-a111-45e4-86a1-18cee0005896_Name">
    <vt:lpwstr>2bbab825-a111-45e4-86a1-18cee0005896</vt:lpwstr>
  </property>
  <property fmtid="{D5CDD505-2E9C-101B-9397-08002B2CF9AE}" pid="10" name="MSIP_Label_2bbab825-a111-45e4-86a1-18cee0005896_SiteId">
    <vt:lpwstr>2567d566-604c-408a-8a60-55d0dc9d9d6b</vt:lpwstr>
  </property>
  <property fmtid="{D5CDD505-2E9C-101B-9397-08002B2CF9AE}" pid="11" name="MSIP_Label_2bbab825-a111-45e4-86a1-18cee0005896_ActionId">
    <vt:lpwstr>d3769ea5-98ee-48a6-b310-200dec6ef379</vt:lpwstr>
  </property>
  <property fmtid="{D5CDD505-2E9C-101B-9397-08002B2CF9AE}" pid="12" name="MSIP_Label_2bbab825-a111-45e4-86a1-18cee0005896_ContentBits">
    <vt:lpwstr>2</vt:lpwstr>
  </property>
  <property fmtid="{D5CDD505-2E9C-101B-9397-08002B2CF9AE}" pid="13" name="MSIP_Label_2bbab825-a111-45e4-86a1-18cee0005896_Tag">
    <vt:lpwstr>50, 3, 0, 1</vt:lpwstr>
  </property>
  <property fmtid="{D5CDD505-2E9C-101B-9397-08002B2CF9AE}" pid="14" name="ClassificationContentMarkingFooterLocations">
    <vt:lpwstr>Office Theme:41</vt:lpwstr>
  </property>
  <property fmtid="{D5CDD505-2E9C-101B-9397-08002B2CF9AE}" pid="15" name="ClassificationContentMarkingFooterText">
    <vt:lpwstr>Information Classification: General</vt:lpwstr>
  </property>
  <property fmtid="{D5CDD505-2E9C-101B-9397-08002B2CF9AE}" pid="16" name="MediaServiceImageTags">
    <vt:lpwstr/>
  </property>
</Properties>
</file>