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1" r:id="rId9"/>
    <p:sldId id="262" r:id="rId10"/>
    <p:sldId id="263" r:id="rId11"/>
    <p:sldId id="267" r:id="rId12"/>
    <p:sldId id="265" r:id="rId1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3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/>
    <p:restoredTop sz="94664"/>
  </p:normalViewPr>
  <p:slideViewPr>
    <p:cSldViewPr snapToGrid="0">
      <p:cViewPr varScale="1">
        <p:scale>
          <a:sx n="56" d="100"/>
          <a:sy n="56" d="100"/>
        </p:scale>
        <p:origin x="1232" y="44"/>
      </p:cViewPr>
      <p:guideLst>
        <p:guide orient="horz" pos="2880"/>
        <p:guide pos="3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jay, Yash" userId="7f3a9987-f514-48e0-ad8c-7de6738ef803" providerId="ADAL" clId="{7317CF34-D098-4D00-8308-DAA3EBB8D5B5}"/>
    <pc:docChg chg="delSld">
      <pc:chgData name="Ajay, Yash" userId="7f3a9987-f514-48e0-ad8c-7de6738ef803" providerId="ADAL" clId="{7317CF34-D098-4D00-8308-DAA3EBB8D5B5}" dt="2025-07-04T11:24:47.813" v="0" actId="47"/>
      <pc:docMkLst>
        <pc:docMk/>
      </pc:docMkLst>
      <pc:sldChg chg="del">
        <pc:chgData name="Ajay, Yash" userId="7f3a9987-f514-48e0-ad8c-7de6738ef803" providerId="ADAL" clId="{7317CF34-D098-4D00-8308-DAA3EBB8D5B5}" dt="2025-07-04T11:24:47.813" v="0" actId="47"/>
        <pc:sldMkLst>
          <pc:docMk/>
          <pc:sldMk cId="0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42455-4096-3D4C-B071-57273002C2EE}" type="datetimeFigureOut">
              <a:rPr lang="en-AE" smtClean="0"/>
              <a:t>04/07/2025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16D4B-138D-284F-9193-D490EDE8DFC8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1624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16D4B-138D-284F-9193-D490EDE8DFC8}" type="slidenum">
              <a:rPr lang="en-AE" smtClean="0"/>
              <a:t>1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517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A16D4B-138D-284F-9193-D490EDE8DFC8}" type="slidenum">
              <a:rPr lang="en-AE" smtClean="0"/>
              <a:t>6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3517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753CEA5-6652-99C3-0E4D-59D65C08E0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8669" y="3191536"/>
            <a:ext cx="685799" cy="685799"/>
          </a:xfrm>
          <a:prstGeom prst="ellipse">
            <a:avLst/>
          </a:prstGeom>
          <a:solidFill>
            <a:schemeClr val="bg1"/>
          </a:solidFill>
          <a:ln w="15875">
            <a:solidFill>
              <a:srgbClr val="D0FF58"/>
            </a:solidFill>
          </a:ln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25" name="Picture Placeholder 11">
            <a:extLst>
              <a:ext uri="{FF2B5EF4-FFF2-40B4-BE49-F238E27FC236}">
                <a16:creationId xmlns:a16="http://schemas.microsoft.com/office/drawing/2014/main" id="{8B60FEAD-EF69-6060-1C7D-8793F8FA4A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669" y="4342072"/>
            <a:ext cx="685799" cy="685799"/>
          </a:xfrm>
          <a:prstGeom prst="ellipse">
            <a:avLst/>
          </a:prstGeom>
          <a:solidFill>
            <a:schemeClr val="bg1"/>
          </a:solidFill>
          <a:ln w="15875">
            <a:solidFill>
              <a:srgbClr val="D0FF58"/>
            </a:solidFill>
          </a:ln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26" name="Picture Placeholder 11">
            <a:extLst>
              <a:ext uri="{FF2B5EF4-FFF2-40B4-BE49-F238E27FC236}">
                <a16:creationId xmlns:a16="http://schemas.microsoft.com/office/drawing/2014/main" id="{72ECACCF-7420-6CB4-F1BE-6A675C86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8669" y="5502657"/>
            <a:ext cx="685799" cy="685799"/>
          </a:xfrm>
          <a:prstGeom prst="ellipse">
            <a:avLst/>
          </a:prstGeom>
          <a:solidFill>
            <a:schemeClr val="bg1"/>
          </a:solidFill>
          <a:ln w="15875">
            <a:solidFill>
              <a:srgbClr val="D0FF58"/>
            </a:solidFill>
          </a:ln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27" name="Picture Placeholder 11">
            <a:extLst>
              <a:ext uri="{FF2B5EF4-FFF2-40B4-BE49-F238E27FC236}">
                <a16:creationId xmlns:a16="http://schemas.microsoft.com/office/drawing/2014/main" id="{8374D630-ECF2-B176-BEBB-64E950BF5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4383" y="3191536"/>
            <a:ext cx="685799" cy="685799"/>
          </a:xfrm>
          <a:prstGeom prst="ellipse">
            <a:avLst/>
          </a:prstGeom>
          <a:solidFill>
            <a:schemeClr val="bg1"/>
          </a:solidFill>
          <a:ln w="15875">
            <a:solidFill>
              <a:srgbClr val="D0FF58"/>
            </a:solidFill>
          </a:ln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28" name="Picture Placeholder 11">
            <a:extLst>
              <a:ext uri="{FF2B5EF4-FFF2-40B4-BE49-F238E27FC236}">
                <a16:creationId xmlns:a16="http://schemas.microsoft.com/office/drawing/2014/main" id="{CE43C0EE-AA8D-D635-275E-8735299C7F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4383" y="4342072"/>
            <a:ext cx="685799" cy="685799"/>
          </a:xfrm>
          <a:prstGeom prst="ellipse">
            <a:avLst/>
          </a:prstGeom>
          <a:solidFill>
            <a:schemeClr val="bg1"/>
          </a:solidFill>
          <a:ln w="15875">
            <a:solidFill>
              <a:srgbClr val="D0FF58"/>
            </a:solidFill>
          </a:ln>
        </p:spPr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29" name="Picture Placeholder 11">
            <a:extLst>
              <a:ext uri="{FF2B5EF4-FFF2-40B4-BE49-F238E27FC236}">
                <a16:creationId xmlns:a16="http://schemas.microsoft.com/office/drawing/2014/main" id="{57AC5B0B-A03B-F2C7-5C94-D472C11855E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944383" y="5502657"/>
            <a:ext cx="685799" cy="685799"/>
          </a:xfrm>
          <a:prstGeom prst="ellipse">
            <a:avLst/>
          </a:prstGeom>
          <a:solidFill>
            <a:schemeClr val="bg1"/>
          </a:solidFill>
          <a:ln w="15875">
            <a:solidFill>
              <a:srgbClr val="D0FF58"/>
            </a:solidFill>
          </a:ln>
        </p:spPr>
        <p:txBody>
          <a:bodyPr/>
          <a:lstStyle/>
          <a:p>
            <a:pPr marL="0" algn="l" rtl="0"/>
            <a:endParaRPr lang="en-A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8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Darker Grotesque SemiBold"/>
                <a:cs typeface="Darker Grotesque SemiBold"/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5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Libre Franklin Light"/>
                <a:cs typeface="Libre Franklin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Darker Grotesque SemiBold"/>
                <a:cs typeface="Darker Grotesque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97206" y="1632536"/>
            <a:ext cx="5078730" cy="4598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Libre Franklin Light"/>
                <a:cs typeface="Libre Franklin Light"/>
              </a:defRPr>
            </a:lvl1pPr>
          </a:lstStyle>
          <a:p>
            <a:pPr marL="0" algn="l" rtl="0"/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43900" y="1671568"/>
            <a:ext cx="4844415" cy="3814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1" i="0">
                <a:solidFill>
                  <a:srgbClr val="D0FF58"/>
                </a:solidFill>
                <a:latin typeface="Libre Franklin SemiBold"/>
                <a:cs typeface="Libre Franklin SemiBold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Darker Grotesque SemiBold"/>
                <a:cs typeface="Darker Grotesque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3270" cy="6858000"/>
          </a:xfrm>
          <a:custGeom>
            <a:avLst/>
            <a:gdLst/>
            <a:ahLst/>
            <a:cxnLst/>
            <a:rect l="l" t="t" r="r" b="b"/>
            <a:pathLst>
              <a:path w="12193270" h="6858000">
                <a:moveTo>
                  <a:pt x="12193206" y="0"/>
                </a:moveTo>
                <a:lnTo>
                  <a:pt x="0" y="0"/>
                </a:lnTo>
                <a:lnTo>
                  <a:pt x="0" y="6858000"/>
                </a:lnTo>
                <a:lnTo>
                  <a:pt x="12193206" y="6858000"/>
                </a:lnTo>
                <a:lnTo>
                  <a:pt x="12193206" y="0"/>
                </a:lnTo>
                <a:close/>
              </a:path>
            </a:pathLst>
          </a:custGeom>
          <a:solidFill>
            <a:srgbClr val="1535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Darker Grotesque SemiBold"/>
                <a:cs typeface="Darker Grotesque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7206" y="1632536"/>
            <a:ext cx="5078730" cy="4598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Libre Franklin Light"/>
                <a:cs typeface="Libre Franklin 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mple@sampleemail.com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744" y="6116252"/>
            <a:ext cx="4343400" cy="228268"/>
          </a:xfrm>
          <a:prstGeom prst="rect">
            <a:avLst/>
          </a:prstGeom>
        </p:spPr>
        <p:txBody>
          <a:bodyPr bIns="0" lIns="0" rIns="0" rtlCol="0" tIns="12700" vert="horz"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 lang="en-US" sz="1400">
                <a:solidFill>
                  <a:schemeClr val="bg1"/>
                </a:solidFill>
                <a:latin charset="0" pitchFamily="2" typeface="Darker Grotesque"/>
              </a:rPr>
              <a:t>2-4 September 2025 </a:t>
            </a:r>
            <a:r>
              <a:rPr dirty="0" sz="1400">
                <a:solidFill>
                  <a:schemeClr val="bg1"/>
                </a:solidFill>
                <a:latin charset="0" pitchFamily="2" typeface="Darker Grotesque"/>
                <a:cs typeface="Darker Grotesque Medium"/>
              </a:rPr>
              <a:t>|</a:t>
            </a:r>
            <a:r>
              <a:rPr dirty="0" spc="-10" sz="1400">
                <a:solidFill>
                  <a:schemeClr val="bg1"/>
                </a:solidFill>
                <a:latin charset="0" pitchFamily="2" typeface="Darker Grotesque"/>
                <a:cs typeface="Darker Grotesque Medium"/>
              </a:rPr>
              <a:t> </a:t>
            </a:r>
            <a:r>
              <a:rPr dirty="0" lang="en-US" sz="1400">
                <a:solidFill>
                  <a:schemeClr val="bg1"/>
                </a:solidFill>
                <a:latin charset="0" pitchFamily="2" typeface="Darker Grotesque"/>
              </a:rPr>
              <a:t>CTICC , Cape Town, South Africa</a:t>
            </a:r>
            <a:r>
              <a:rPr dirty="0" lang="en-AE" sz="1400">
                <a:solidFill>
                  <a:schemeClr val="bg1"/>
                </a:solidFill>
                <a:latin charset="0" pitchFamily="2" typeface="Darker Grotesque"/>
              </a:rPr>
              <a:t> </a:t>
            </a:r>
            <a:endParaRPr dirty="0" sz="1400">
              <a:solidFill>
                <a:schemeClr val="bg1"/>
              </a:solidFill>
              <a:latin charset="0" pitchFamily="2" typeface="Darker Grotesque"/>
              <a:cs typeface="Darker Grotesque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7206" y="501768"/>
            <a:ext cx="4433267" cy="661848"/>
          </a:xfrm>
          <a:prstGeom prst="rect">
            <a:avLst/>
          </a:prstGeom>
        </p:spPr>
        <p:txBody>
          <a:bodyPr bIns="0" lIns="0" rIns="0" rtlCol="0" tIns="71120" vert="horz" wrap="square">
            <a:spAutoFit/>
          </a:bodyPr>
          <a:lstStyle/>
          <a:p>
            <a:pPr marR="5080">
              <a:lnSpc>
                <a:spcPts val="2300"/>
              </a:lnSpc>
            </a:pPr>
            <a:r>
              <a:rPr b="1" dirty="0" lang="en-AE">
                <a:solidFill>
                  <a:schemeClr val="bg1"/>
                </a:solidFill>
                <a:latin charset="0" pitchFamily="2" typeface="Darker Grotesque SemiBold"/>
              </a:rPr>
              <a:t>Uniting global experts </a:t>
            </a:r>
            <a:r>
              <a:rPr dirty="0" lang="en-AE">
                <a:solidFill>
                  <a:schemeClr val="bg1"/>
                </a:solidFill>
                <a:latin charset="0" pitchFamily="2" typeface="Darker Grotesque"/>
              </a:rPr>
              <a:t>in healthcare and laboratory innovation to drive progress in South Africa</a:t>
            </a:r>
            <a:r>
              <a:rPr dirty="0" lang="en-AE">
                <a:solidFill>
                  <a:schemeClr val="bg1"/>
                </a:solidFill>
                <a:effectLst/>
                <a:latin charset="0" pitchFamily="2" typeface="Darker Grotesque"/>
              </a:rPr>
              <a:t> </a:t>
            </a:r>
            <a:endParaRPr dirty="0">
              <a:solidFill>
                <a:schemeClr val="bg1"/>
              </a:solidFill>
              <a:latin charset="0" pitchFamily="2" typeface="Darker Grotesque"/>
              <a:cs typeface="Darker Grotesque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118431" y="-19178"/>
            <a:ext cx="5073506" cy="3476304"/>
          </a:xfrm>
          <a:custGeom>
            <a:avLst/>
            <a:gdLst/>
            <a:ahLst/>
            <a:cxnLst/>
            <a:rect b="b" l="l" r="r" t="t"/>
            <a:pathLst>
              <a:path h="3093085" w="4514215">
                <a:moveTo>
                  <a:pt x="1771286" y="0"/>
                </a:moveTo>
                <a:lnTo>
                  <a:pt x="0" y="0"/>
                </a:lnTo>
                <a:lnTo>
                  <a:pt x="2208277" y="2558580"/>
                </a:lnTo>
                <a:lnTo>
                  <a:pt x="2241291" y="2595595"/>
                </a:lnTo>
                <a:lnTo>
                  <a:pt x="2275357" y="2631411"/>
                </a:lnTo>
                <a:lnTo>
                  <a:pt x="2310442" y="2666014"/>
                </a:lnTo>
                <a:lnTo>
                  <a:pt x="2346514" y="2699388"/>
                </a:lnTo>
                <a:lnTo>
                  <a:pt x="2383539" y="2731518"/>
                </a:lnTo>
                <a:lnTo>
                  <a:pt x="2421484" y="2762389"/>
                </a:lnTo>
                <a:lnTo>
                  <a:pt x="2460316" y="2791984"/>
                </a:lnTo>
                <a:lnTo>
                  <a:pt x="2500002" y="2820289"/>
                </a:lnTo>
                <a:lnTo>
                  <a:pt x="2540509" y="2847289"/>
                </a:lnTo>
                <a:lnTo>
                  <a:pt x="2581803" y="2872968"/>
                </a:lnTo>
                <a:lnTo>
                  <a:pt x="2623853" y="2897311"/>
                </a:lnTo>
                <a:lnTo>
                  <a:pt x="2666624" y="2920302"/>
                </a:lnTo>
                <a:lnTo>
                  <a:pt x="2710083" y="2941926"/>
                </a:lnTo>
                <a:lnTo>
                  <a:pt x="2754199" y="2962168"/>
                </a:lnTo>
                <a:lnTo>
                  <a:pt x="2798936" y="2981013"/>
                </a:lnTo>
                <a:lnTo>
                  <a:pt x="2844264" y="2998445"/>
                </a:lnTo>
                <a:lnTo>
                  <a:pt x="2890147" y="3014448"/>
                </a:lnTo>
                <a:lnTo>
                  <a:pt x="2936554" y="3029008"/>
                </a:lnTo>
                <a:lnTo>
                  <a:pt x="2983451" y="3042110"/>
                </a:lnTo>
                <a:lnTo>
                  <a:pt x="3030805" y="3053737"/>
                </a:lnTo>
                <a:lnTo>
                  <a:pt x="3078584" y="3063875"/>
                </a:lnTo>
                <a:lnTo>
                  <a:pt x="3126753" y="3072507"/>
                </a:lnTo>
                <a:lnTo>
                  <a:pt x="3175280" y="3079620"/>
                </a:lnTo>
                <a:lnTo>
                  <a:pt x="3224132" y="3085198"/>
                </a:lnTo>
                <a:lnTo>
                  <a:pt x="3273277" y="3089224"/>
                </a:lnTo>
                <a:lnTo>
                  <a:pt x="3324411" y="3091771"/>
                </a:lnTo>
                <a:lnTo>
                  <a:pt x="3327549" y="3091771"/>
                </a:lnTo>
                <a:lnTo>
                  <a:pt x="3372308" y="3092564"/>
                </a:lnTo>
                <a:lnTo>
                  <a:pt x="3374543" y="3092564"/>
                </a:lnTo>
                <a:lnTo>
                  <a:pt x="3424053" y="3091771"/>
                </a:lnTo>
                <a:lnTo>
                  <a:pt x="3473343" y="3089403"/>
                </a:lnTo>
                <a:lnTo>
                  <a:pt x="3522381" y="3085474"/>
                </a:lnTo>
                <a:lnTo>
                  <a:pt x="3571132" y="3079999"/>
                </a:lnTo>
                <a:lnTo>
                  <a:pt x="3619565" y="3072995"/>
                </a:lnTo>
                <a:lnTo>
                  <a:pt x="3667646" y="3064475"/>
                </a:lnTo>
                <a:lnTo>
                  <a:pt x="3715343" y="3054455"/>
                </a:lnTo>
                <a:lnTo>
                  <a:pt x="3762622" y="3042951"/>
                </a:lnTo>
                <a:lnTo>
                  <a:pt x="3809451" y="3029976"/>
                </a:lnTo>
                <a:lnTo>
                  <a:pt x="3855796" y="3015546"/>
                </a:lnTo>
                <a:lnTo>
                  <a:pt x="3901626" y="2999677"/>
                </a:lnTo>
                <a:lnTo>
                  <a:pt x="3946906" y="2982384"/>
                </a:lnTo>
                <a:lnTo>
                  <a:pt x="3991604" y="2963681"/>
                </a:lnTo>
                <a:lnTo>
                  <a:pt x="4035687" y="2943583"/>
                </a:lnTo>
                <a:lnTo>
                  <a:pt x="4079122" y="2922106"/>
                </a:lnTo>
                <a:lnTo>
                  <a:pt x="4121877" y="2899265"/>
                </a:lnTo>
                <a:lnTo>
                  <a:pt x="4163918" y="2875076"/>
                </a:lnTo>
                <a:lnTo>
                  <a:pt x="4205212" y="2849552"/>
                </a:lnTo>
                <a:lnTo>
                  <a:pt x="4245726" y="2822709"/>
                </a:lnTo>
                <a:lnTo>
                  <a:pt x="4285428" y="2794562"/>
                </a:lnTo>
                <a:lnTo>
                  <a:pt x="4324284" y="2765127"/>
                </a:lnTo>
                <a:lnTo>
                  <a:pt x="4362262" y="2734419"/>
                </a:lnTo>
                <a:lnTo>
                  <a:pt x="4399329" y="2702452"/>
                </a:lnTo>
                <a:lnTo>
                  <a:pt x="4435452" y="2669241"/>
                </a:lnTo>
                <a:lnTo>
                  <a:pt x="4470597" y="2634802"/>
                </a:lnTo>
                <a:lnTo>
                  <a:pt x="4504733" y="2599151"/>
                </a:lnTo>
                <a:lnTo>
                  <a:pt x="4514170" y="2588642"/>
                </a:lnTo>
                <a:lnTo>
                  <a:pt x="4514170" y="1913623"/>
                </a:lnTo>
                <a:lnTo>
                  <a:pt x="3384957" y="1913623"/>
                </a:lnTo>
                <a:lnTo>
                  <a:pt x="1771286" y="0"/>
                </a:lnTo>
                <a:close/>
              </a:path>
              <a:path h="3093085" w="4514215">
                <a:moveTo>
                  <a:pt x="4514170" y="558468"/>
                </a:moveTo>
                <a:lnTo>
                  <a:pt x="3384957" y="1913623"/>
                </a:lnTo>
                <a:lnTo>
                  <a:pt x="4514170" y="1913623"/>
                </a:lnTo>
                <a:lnTo>
                  <a:pt x="4514170" y="558468"/>
                </a:lnTo>
                <a:close/>
              </a:path>
            </a:pathLst>
          </a:custGeom>
          <a:solidFill>
            <a:srgbClr val="D0FF58"/>
          </a:solidFill>
        </p:spPr>
        <p:txBody>
          <a:bodyPr bIns="0" lIns="0" rIns="0" rtlCol="0" tIns="0" wrap="square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" t="38"/>
          <a:stretch>
            <a:fillRect/>
          </a:stretch>
        </p:blipFill>
        <p:spPr>
          <a:xfrm>
            <a:off x="5425529" y="617839"/>
            <a:ext cx="6371415" cy="6240162"/>
          </a:xfrm>
          <a:prstGeom prst="rect">
            <a:avLst/>
          </a:prstGeom>
        </p:spPr>
      </p:pic>
      <p:sp>
        <p:nvSpPr>
          <p:cNvPr id="21" name="object 21"/>
          <p:cNvSpPr/>
          <p:nvPr/>
        </p:nvSpPr>
        <p:spPr>
          <a:xfrm>
            <a:off x="7089233" y="3939964"/>
            <a:ext cx="5102767" cy="3535540"/>
          </a:xfrm>
          <a:custGeom>
            <a:avLst/>
            <a:gdLst/>
            <a:ahLst/>
            <a:cxnLst/>
            <a:rect b="b" l="l" r="r" t="t"/>
            <a:pathLst>
              <a:path h="3145790" w="4540250">
                <a:moveTo>
                  <a:pt x="4540140" y="468053"/>
                </a:moveTo>
                <a:lnTo>
                  <a:pt x="4498491" y="426549"/>
                </a:lnTo>
                <a:lnTo>
                  <a:pt x="4462420" y="393175"/>
                </a:lnTo>
                <a:lnTo>
                  <a:pt x="4425395" y="361045"/>
                </a:lnTo>
                <a:lnTo>
                  <a:pt x="4387450" y="330175"/>
                </a:lnTo>
                <a:lnTo>
                  <a:pt x="4348618" y="300579"/>
                </a:lnTo>
                <a:lnTo>
                  <a:pt x="4308932" y="272274"/>
                </a:lnTo>
                <a:lnTo>
                  <a:pt x="4268425" y="245274"/>
                </a:lnTo>
                <a:lnTo>
                  <a:pt x="4227130" y="219595"/>
                </a:lnTo>
                <a:lnTo>
                  <a:pt x="4185081" y="195253"/>
                </a:lnTo>
                <a:lnTo>
                  <a:pt x="4142310" y="172261"/>
                </a:lnTo>
                <a:lnTo>
                  <a:pt x="4098850" y="150637"/>
                </a:lnTo>
                <a:lnTo>
                  <a:pt x="4054735" y="130395"/>
                </a:lnTo>
                <a:lnTo>
                  <a:pt x="4009997" y="111551"/>
                </a:lnTo>
                <a:lnTo>
                  <a:pt x="3964670" y="94119"/>
                </a:lnTo>
                <a:lnTo>
                  <a:pt x="3918787" y="78115"/>
                </a:lnTo>
                <a:lnTo>
                  <a:pt x="3872380" y="63555"/>
                </a:lnTo>
                <a:lnTo>
                  <a:pt x="3825483" y="50454"/>
                </a:lnTo>
                <a:lnTo>
                  <a:pt x="3778129" y="38827"/>
                </a:lnTo>
                <a:lnTo>
                  <a:pt x="3730350" y="28689"/>
                </a:lnTo>
                <a:lnTo>
                  <a:pt x="3682181" y="20056"/>
                </a:lnTo>
                <a:lnTo>
                  <a:pt x="3633654" y="12943"/>
                </a:lnTo>
                <a:lnTo>
                  <a:pt x="3584801" y="7366"/>
                </a:lnTo>
                <a:lnTo>
                  <a:pt x="3535657" y="3339"/>
                </a:lnTo>
                <a:lnTo>
                  <a:pt x="3486254" y="879"/>
                </a:lnTo>
                <a:lnTo>
                  <a:pt x="3436626" y="0"/>
                </a:lnTo>
                <a:lnTo>
                  <a:pt x="3434391" y="0"/>
                </a:lnTo>
                <a:lnTo>
                  <a:pt x="3384881" y="792"/>
                </a:lnTo>
                <a:lnTo>
                  <a:pt x="3335591" y="3161"/>
                </a:lnTo>
                <a:lnTo>
                  <a:pt x="3286553" y="7090"/>
                </a:lnTo>
                <a:lnTo>
                  <a:pt x="3237802" y="12564"/>
                </a:lnTo>
                <a:lnTo>
                  <a:pt x="3189369" y="19568"/>
                </a:lnTo>
                <a:lnTo>
                  <a:pt x="3141288" y="28088"/>
                </a:lnTo>
                <a:lnTo>
                  <a:pt x="3093591" y="38108"/>
                </a:lnTo>
                <a:lnTo>
                  <a:pt x="3046312" y="49613"/>
                </a:lnTo>
                <a:lnTo>
                  <a:pt x="2999483" y="62587"/>
                </a:lnTo>
                <a:lnTo>
                  <a:pt x="2953137" y="77017"/>
                </a:lnTo>
                <a:lnTo>
                  <a:pt x="2907308" y="92886"/>
                </a:lnTo>
                <a:lnTo>
                  <a:pt x="2862028" y="110180"/>
                </a:lnTo>
                <a:lnTo>
                  <a:pt x="2817330" y="128883"/>
                </a:lnTo>
                <a:lnTo>
                  <a:pt x="2773247" y="148980"/>
                </a:lnTo>
                <a:lnTo>
                  <a:pt x="2729811" y="170457"/>
                </a:lnTo>
                <a:lnTo>
                  <a:pt x="2687057" y="193298"/>
                </a:lnTo>
                <a:lnTo>
                  <a:pt x="2645016" y="217488"/>
                </a:lnTo>
                <a:lnTo>
                  <a:pt x="2603722" y="243012"/>
                </a:lnTo>
                <a:lnTo>
                  <a:pt x="2563208" y="269854"/>
                </a:lnTo>
                <a:lnTo>
                  <a:pt x="2523506" y="298001"/>
                </a:lnTo>
                <a:lnTo>
                  <a:pt x="2484650" y="327436"/>
                </a:lnTo>
                <a:lnTo>
                  <a:pt x="2446672" y="358145"/>
                </a:lnTo>
                <a:lnTo>
                  <a:pt x="2409605" y="390112"/>
                </a:lnTo>
                <a:lnTo>
                  <a:pt x="2373482" y="423322"/>
                </a:lnTo>
                <a:lnTo>
                  <a:pt x="2338337" y="457761"/>
                </a:lnTo>
                <a:lnTo>
                  <a:pt x="2304201" y="493413"/>
                </a:lnTo>
                <a:lnTo>
                  <a:pt x="2271109" y="530263"/>
                </a:lnTo>
                <a:lnTo>
                  <a:pt x="0" y="3145248"/>
                </a:lnTo>
              </a:path>
              <a:path h="3145790" w="4540250">
                <a:moveTo>
                  <a:pt x="1784287" y="3145248"/>
                </a:moveTo>
                <a:lnTo>
                  <a:pt x="1814201" y="3110814"/>
                </a:lnTo>
                <a:lnTo>
                  <a:pt x="3423977" y="1178940"/>
                </a:lnTo>
                <a:lnTo>
                  <a:pt x="4540140" y="2502579"/>
                </a:lnTo>
              </a:path>
            </a:pathLst>
          </a:custGeom>
          <a:ln w="12522">
            <a:solidFill>
              <a:srgbClr val="D0FF58"/>
            </a:solidFill>
          </a:ln>
        </p:spPr>
        <p:txBody>
          <a:bodyPr bIns="0" lIns="0" rIns="0" rtlCol="0" tIns="0" wrap="square"/>
          <a:lstStyle/>
          <a:p>
            <a:pPr algn="l" rtl="0"/>
            <a:endParaRPr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68FCF35E-534F-1A40-C481-E7474AC9BD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838" y="5129349"/>
            <a:ext cx="2758183" cy="820000"/>
          </a:xfrm>
          <a:prstGeom prst="rect">
            <a:avLst/>
          </a:prstGeom>
        </p:spPr>
      </p:pic>
      <p:pic>
        <p:nvPicPr>
          <p:cNvPr id="8" name="object 20">
            <a:extLst>
              <a:ext uri="{FF2B5EF4-FFF2-40B4-BE49-F238E27FC236}">
                <a16:creationId xmlns:a16="http://schemas.microsoft.com/office/drawing/2014/main" id="{CA2D0275-2AB9-A82E-891C-C0999818BF9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95" l="59123" r="22428" t="45502"/>
          <a:stretch>
            <a:fillRect/>
          </a:stretch>
        </p:blipFill>
        <p:spPr>
          <a:xfrm>
            <a:off x="9192377" y="3457126"/>
            <a:ext cx="1175406" cy="1149249"/>
          </a:xfrm>
          <a:prstGeom prst="rect">
            <a:avLst/>
          </a:prstGeom>
        </p:spPr>
      </p:pic>
      <p:sp>
        <p:nvSpPr>
          <p:cNvPr id="6" name="object 4">
            <a:extLst>
              <a:ext uri="{FF2B5EF4-FFF2-40B4-BE49-F238E27FC236}">
                <a16:creationId xmlns:a16="http://schemas.microsoft.com/office/drawing/2014/main" id="{43DE9E64-8898-6168-083A-96B3E6E765C3}"/>
              </a:ext>
            </a:extLst>
          </p:cNvPr>
          <p:cNvSpPr txBox="1">
            <a:spLocks/>
          </p:cNvSpPr>
          <p:nvPr/>
        </p:nvSpPr>
        <p:spPr>
          <a:xfrm>
            <a:off x="587375" y="1760456"/>
            <a:ext cx="2993390" cy="292388"/>
          </a:xfrm>
          <a:prstGeom prst="rect">
            <a:avLst/>
          </a:prstGeom>
        </p:spPr>
        <p:txBody>
          <a:bodyPr bIns="0" lIns="0" rIns="0" rtlCol="0" tIns="15240" vert="horz" wrap="square">
            <a:spAutoFit/>
          </a:bodyPr>
          <a:lstStyle>
            <a:lvl1pPr>
              <a:defRPr b="1" i="0" sz="4950">
                <a:solidFill>
                  <a:schemeClr val="bg1"/>
                </a:solidFill>
                <a:latin typeface="Darker Grotesque SemiBold"/>
                <a:ea typeface="+mj-ea"/>
                <a:cs typeface="Darker Grotesque SemiBold"/>
              </a:defRPr>
            </a:lvl1pPr>
          </a:lstStyle>
          <a:p>
            <a:r>
              <a:rPr b="0" dirty="0" lang="en-US" spc="-20" sz="1800">
                <a:solidFill>
                  <a:srgbClr val="D0FF58"/>
                </a:solidFill>
                <a:latin typeface="Darker Grotesque"/>
                <a:cs typeface="Darker Grotesque"/>
              </a:rPr>
              <a:t>Text</a:t>
            </a:r>
            <a:r>
              <a:rPr b="0" dirty="0" lang="en-US" spc="-70" sz="1800">
                <a:solidFill>
                  <a:srgbClr val="D0FF58"/>
                </a:solidFill>
                <a:latin typeface="Darker Grotesque"/>
                <a:cs typeface="Darker Grotesque"/>
              </a:rPr>
              <a:t> </a:t>
            </a:r>
            <a:r>
              <a:rPr b="0" dirty="0" lang="en-US" sz="1800">
                <a:solidFill>
                  <a:srgbClr val="D0FF58"/>
                </a:solidFill>
                <a:latin typeface="Darker Grotesque"/>
                <a:cs typeface="Darker Grotesque"/>
              </a:rPr>
              <a:t>about</a:t>
            </a:r>
            <a:r>
              <a:rPr b="0" dirty="0" lang="en-US" spc="-70" sz="1800">
                <a:solidFill>
                  <a:srgbClr val="D0FF58"/>
                </a:solidFill>
                <a:latin typeface="Darker Grotesque"/>
                <a:cs typeface="Darker Grotesque"/>
              </a:rPr>
              <a:t> </a:t>
            </a:r>
            <a:r>
              <a:rPr b="0" dirty="0" lang="en-US" spc="-10" sz="1800">
                <a:solidFill>
                  <a:srgbClr val="D0FF58"/>
                </a:solidFill>
                <a:latin typeface="Darker Grotesque"/>
                <a:cs typeface="Darker Grotesque"/>
              </a:rPr>
              <a:t>presentation</a:t>
            </a:r>
            <a:endParaRPr dirty="0" lang="en-US" sz="1800">
              <a:solidFill>
                <a:srgbClr val="D0FF58"/>
              </a:solidFill>
              <a:latin typeface="Darker Grotesque"/>
              <a:cs typeface="Darker Grotesque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158588B1-3CE7-926E-439C-A7C730FF5A83}"/>
              </a:ext>
            </a:extLst>
          </p:cNvPr>
          <p:cNvSpPr txBox="1"/>
          <p:nvPr/>
        </p:nvSpPr>
        <p:spPr>
          <a:xfrm>
            <a:off x="550071" y="2302791"/>
            <a:ext cx="4047329" cy="1488934"/>
          </a:xfrm>
          <a:prstGeom prst="rect">
            <a:avLst/>
          </a:prstGeom>
        </p:spPr>
        <p:txBody>
          <a:bodyPr bIns="0" lIns="0" rIns="0" rtlCol="0" tIns="224790" vert="horz" wrap="square">
            <a:spAutoFit/>
          </a:bodyPr>
          <a:lstStyle/>
          <a:p>
            <a:pPr marR="5080">
              <a:lnSpc>
                <a:spcPts val="4840"/>
              </a:lnSpc>
            </a:pPr>
            <a:r>
              <a:rPr b="1" dirty="0" spc="-10" sz="5500">
                <a:solidFill>
                  <a:srgbClr val="FFFFFF"/>
                </a:solidFill>
                <a:latin typeface="Darker Grotesque SemiBold"/>
                <a:cs typeface="Darker Grotesque SemiBold"/>
              </a:rPr>
              <a:t>Presentation Title</a:t>
            </a:r>
            <a:endParaRPr dirty="0" sz="5500">
              <a:latin typeface="Darker Grotesque SemiBold"/>
              <a:cs typeface="Darker Grotesque SemiBold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ABAD16B0-98B5-A6D1-98E5-E821BB30D670}"/>
              </a:ext>
            </a:extLst>
          </p:cNvPr>
          <p:cNvSpPr txBox="1">
            <a:spLocks/>
          </p:cNvSpPr>
          <p:nvPr/>
        </p:nvSpPr>
        <p:spPr>
          <a:xfrm>
            <a:off x="587375" y="4041673"/>
            <a:ext cx="2993390" cy="292388"/>
          </a:xfrm>
          <a:prstGeom prst="rect">
            <a:avLst/>
          </a:prstGeom>
        </p:spPr>
        <p:txBody>
          <a:bodyPr bIns="0" lIns="0" rIns="0" rtlCol="0" tIns="15240" vert="horz" wrap="square">
            <a:spAutoFit/>
          </a:bodyPr>
          <a:lstStyle>
            <a:lvl1pPr>
              <a:defRPr b="1" i="0" sz="4950">
                <a:solidFill>
                  <a:schemeClr val="bg1"/>
                </a:solidFill>
                <a:latin typeface="Darker Grotesque SemiBold"/>
                <a:ea typeface="+mj-ea"/>
                <a:cs typeface="Darker Grotesque SemiBold"/>
              </a:defRPr>
            </a:lvl1pPr>
          </a:lstStyle>
          <a:p>
            <a:r>
              <a:rPr b="0" dirty="0" lang="en-US" spc="-20" sz="1800">
                <a:solidFill>
                  <a:srgbClr val="D0FF58"/>
                </a:solidFill>
                <a:latin typeface="Darker Grotesque"/>
                <a:cs typeface="Darker Grotesque"/>
              </a:rPr>
              <a:t>Speaker Name</a:t>
            </a:r>
            <a:endParaRPr dirty="0" lang="en-US" sz="1800">
              <a:solidFill>
                <a:srgbClr val="D0FF58"/>
              </a:solidFill>
              <a:latin typeface="Darker Grotesque"/>
              <a:cs typeface="Darker Grotesq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4294967295"/>
          </p:nvPr>
        </p:nvSpPr>
        <p:spPr>
          <a:xfrm>
            <a:off x="597206" y="1632536"/>
            <a:ext cx="5078730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pc="-10" dirty="0"/>
              <a:t>Lorem</a:t>
            </a:r>
            <a:r>
              <a:rPr spc="-45" dirty="0"/>
              <a:t> </a:t>
            </a:r>
            <a:r>
              <a:rPr dirty="0"/>
              <a:t>Ipsum</a:t>
            </a:r>
            <a:r>
              <a:rPr spc="-4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simply</a:t>
            </a:r>
            <a:r>
              <a:rPr spc="-40" dirty="0"/>
              <a:t> </a:t>
            </a:r>
            <a:r>
              <a:rPr dirty="0"/>
              <a:t>dummy</a:t>
            </a:r>
            <a:r>
              <a:rPr spc="-40" dirty="0"/>
              <a:t> </a:t>
            </a:r>
            <a:r>
              <a:rPr spc="-10" dirty="0"/>
              <a:t>text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printing</a:t>
            </a:r>
            <a:r>
              <a:rPr spc="-40" dirty="0"/>
              <a:t> </a:t>
            </a:r>
            <a:r>
              <a:rPr spc="-25" dirty="0"/>
              <a:t>and </a:t>
            </a:r>
            <a:r>
              <a:rPr spc="-10" dirty="0"/>
              <a:t>typesetting</a:t>
            </a:r>
            <a:r>
              <a:rPr spc="-30" dirty="0"/>
              <a:t> </a:t>
            </a:r>
            <a:r>
              <a:rPr spc="-10" dirty="0"/>
              <a:t>industry.</a:t>
            </a:r>
            <a:r>
              <a:rPr spc="-30" dirty="0"/>
              <a:t> </a:t>
            </a:r>
            <a:r>
              <a:rPr spc="-10" dirty="0"/>
              <a:t>Lorem</a:t>
            </a:r>
            <a:r>
              <a:rPr spc="-30" dirty="0"/>
              <a:t> </a:t>
            </a:r>
            <a:r>
              <a:rPr dirty="0"/>
              <a:t>Ipsum</a:t>
            </a:r>
            <a:r>
              <a:rPr spc="-30" dirty="0"/>
              <a:t> </a:t>
            </a:r>
            <a:r>
              <a:rPr dirty="0"/>
              <a:t>has</a:t>
            </a:r>
            <a:r>
              <a:rPr spc="-30" dirty="0"/>
              <a:t> </a:t>
            </a:r>
            <a:r>
              <a:rPr dirty="0"/>
              <a:t>been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industry’s standard</a:t>
            </a:r>
            <a:r>
              <a:rPr spc="-35" dirty="0"/>
              <a:t> </a:t>
            </a:r>
            <a:r>
              <a:rPr dirty="0"/>
              <a:t>dummy</a:t>
            </a:r>
            <a:r>
              <a:rPr spc="-35" dirty="0"/>
              <a:t> </a:t>
            </a:r>
            <a:r>
              <a:rPr spc="-10" dirty="0"/>
              <a:t>text</a:t>
            </a:r>
            <a:r>
              <a:rPr spc="-30" dirty="0"/>
              <a:t> </a:t>
            </a:r>
            <a:r>
              <a:rPr spc="-10" dirty="0"/>
              <a:t>ever</a:t>
            </a:r>
            <a:r>
              <a:rPr spc="-35" dirty="0"/>
              <a:t> </a:t>
            </a:r>
            <a:r>
              <a:rPr dirty="0"/>
              <a:t>since</a:t>
            </a:r>
            <a:r>
              <a:rPr spc="-3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1500s,</a:t>
            </a:r>
            <a:r>
              <a:rPr spc="-35" dirty="0"/>
              <a:t> </a:t>
            </a:r>
            <a:r>
              <a:rPr dirty="0"/>
              <a:t>when</a:t>
            </a:r>
            <a:r>
              <a:rPr spc="-30" dirty="0"/>
              <a:t> </a:t>
            </a:r>
            <a:r>
              <a:rPr dirty="0"/>
              <a:t>an</a:t>
            </a:r>
            <a:r>
              <a:rPr spc="-35" dirty="0"/>
              <a:t> </a:t>
            </a:r>
            <a:r>
              <a:rPr spc="-10" dirty="0"/>
              <a:t>unknown printer</a:t>
            </a:r>
            <a:r>
              <a:rPr spc="-30" dirty="0"/>
              <a:t> </a:t>
            </a:r>
            <a:r>
              <a:rPr dirty="0"/>
              <a:t>took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galley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type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scrambled</a:t>
            </a:r>
            <a:r>
              <a:rPr spc="-25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10" dirty="0"/>
              <a:t>make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20" dirty="0"/>
              <a:t>type </a:t>
            </a:r>
            <a:r>
              <a:rPr dirty="0"/>
              <a:t>specimen</a:t>
            </a:r>
            <a:r>
              <a:rPr spc="-25" dirty="0"/>
              <a:t> </a:t>
            </a:r>
            <a:r>
              <a:rPr dirty="0"/>
              <a:t>book.</a:t>
            </a:r>
            <a:r>
              <a:rPr spc="-20" dirty="0"/>
              <a:t> </a:t>
            </a:r>
            <a:r>
              <a:rPr dirty="0"/>
              <a:t>It</a:t>
            </a:r>
            <a:r>
              <a:rPr spc="-2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spc="-10" dirty="0"/>
              <a:t>survived</a:t>
            </a:r>
            <a:r>
              <a:rPr spc="-20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only</a:t>
            </a:r>
            <a:r>
              <a:rPr spc="-20" dirty="0"/>
              <a:t> </a:t>
            </a:r>
            <a:r>
              <a:rPr dirty="0"/>
              <a:t>five</a:t>
            </a:r>
            <a:r>
              <a:rPr spc="-20" dirty="0"/>
              <a:t> </a:t>
            </a:r>
            <a:r>
              <a:rPr spc="-10" dirty="0"/>
              <a:t>centuries,</a:t>
            </a:r>
            <a:r>
              <a:rPr spc="-25" dirty="0"/>
              <a:t> but</a:t>
            </a:r>
            <a:r>
              <a:rPr spc="500" dirty="0"/>
              <a:t> </a:t>
            </a:r>
            <a:r>
              <a:rPr dirty="0"/>
              <a:t>also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leap</a:t>
            </a:r>
            <a:r>
              <a:rPr spc="-20" dirty="0"/>
              <a:t> </a:t>
            </a:r>
            <a:r>
              <a:rPr dirty="0"/>
              <a:t>into</a:t>
            </a:r>
            <a:r>
              <a:rPr spc="-20" dirty="0"/>
              <a:t> </a:t>
            </a:r>
            <a:r>
              <a:rPr dirty="0"/>
              <a:t>electronic</a:t>
            </a:r>
            <a:r>
              <a:rPr spc="-20" dirty="0"/>
              <a:t> </a:t>
            </a:r>
            <a:r>
              <a:rPr spc="-10" dirty="0"/>
              <a:t>typesetting,</a:t>
            </a:r>
            <a:r>
              <a:rPr spc="-25" dirty="0"/>
              <a:t> </a:t>
            </a:r>
            <a:r>
              <a:rPr spc="-10" dirty="0"/>
              <a:t>remaining</a:t>
            </a:r>
            <a:r>
              <a:rPr spc="-20" dirty="0"/>
              <a:t> </a:t>
            </a:r>
            <a:r>
              <a:rPr spc="-10" dirty="0"/>
              <a:t>essentially unchanged.</a:t>
            </a:r>
            <a:r>
              <a:rPr spc="-15" dirty="0"/>
              <a:t> </a:t>
            </a:r>
            <a:r>
              <a:rPr dirty="0"/>
              <a:t>It</a:t>
            </a:r>
            <a:r>
              <a:rPr spc="-10" dirty="0"/>
              <a:t> </a:t>
            </a:r>
            <a:r>
              <a:rPr dirty="0"/>
              <a:t>was</a:t>
            </a:r>
            <a:r>
              <a:rPr spc="-10" dirty="0"/>
              <a:t> popularised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1960s</a:t>
            </a:r>
            <a:r>
              <a:rPr spc="-10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release</a:t>
            </a:r>
            <a:r>
              <a:rPr spc="50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10" dirty="0"/>
              <a:t>Letraset</a:t>
            </a:r>
            <a:r>
              <a:rPr spc="-30" dirty="0"/>
              <a:t> </a:t>
            </a:r>
            <a:r>
              <a:rPr dirty="0"/>
              <a:t>sheets</a:t>
            </a:r>
            <a:r>
              <a:rPr spc="-30" dirty="0"/>
              <a:t> </a:t>
            </a:r>
            <a:r>
              <a:rPr spc="-10" dirty="0"/>
              <a:t>containing</a:t>
            </a:r>
            <a:r>
              <a:rPr spc="-30" dirty="0"/>
              <a:t> </a:t>
            </a:r>
            <a:r>
              <a:rPr spc="-10" dirty="0"/>
              <a:t>Lorem</a:t>
            </a:r>
            <a:r>
              <a:rPr spc="-30" dirty="0"/>
              <a:t> </a:t>
            </a:r>
            <a:r>
              <a:rPr dirty="0"/>
              <a:t>Ipsum</a:t>
            </a:r>
            <a:r>
              <a:rPr spc="-25" dirty="0"/>
              <a:t> </a:t>
            </a:r>
            <a:r>
              <a:rPr spc="-10" dirty="0"/>
              <a:t>passages,</a:t>
            </a:r>
            <a:r>
              <a:rPr spc="-30" dirty="0"/>
              <a:t> </a:t>
            </a:r>
            <a:r>
              <a:rPr spc="-25" dirty="0"/>
              <a:t>and </a:t>
            </a:r>
            <a:r>
              <a:rPr dirty="0"/>
              <a:t>more</a:t>
            </a:r>
            <a:r>
              <a:rPr spc="-40" dirty="0"/>
              <a:t> </a:t>
            </a:r>
            <a:r>
              <a:rPr spc="-10" dirty="0"/>
              <a:t>recently</a:t>
            </a:r>
            <a:r>
              <a:rPr spc="-35" dirty="0"/>
              <a:t> </a:t>
            </a:r>
            <a:r>
              <a:rPr dirty="0"/>
              <a:t>with</a:t>
            </a:r>
            <a:r>
              <a:rPr spc="-35" dirty="0"/>
              <a:t> </a:t>
            </a:r>
            <a:r>
              <a:rPr spc="-10" dirty="0"/>
              <a:t>desktop</a:t>
            </a:r>
            <a:r>
              <a:rPr spc="-35" dirty="0"/>
              <a:t> </a:t>
            </a:r>
            <a:r>
              <a:rPr dirty="0"/>
              <a:t>publishing</a:t>
            </a:r>
            <a:r>
              <a:rPr spc="-35" dirty="0"/>
              <a:t> </a:t>
            </a:r>
            <a:r>
              <a:rPr spc="-10" dirty="0"/>
              <a:t>software</a:t>
            </a:r>
            <a:r>
              <a:rPr spc="-35" dirty="0"/>
              <a:t> </a:t>
            </a:r>
            <a:r>
              <a:rPr dirty="0"/>
              <a:t>like</a:t>
            </a:r>
            <a:r>
              <a:rPr spc="-35" dirty="0"/>
              <a:t> </a:t>
            </a:r>
            <a:r>
              <a:rPr spc="-10" dirty="0"/>
              <a:t>Aldus </a:t>
            </a:r>
            <a:r>
              <a:rPr spc="-20" dirty="0"/>
              <a:t>PageMaker</a:t>
            </a:r>
            <a:r>
              <a:rPr spc="-25" dirty="0"/>
              <a:t> </a:t>
            </a:r>
            <a:r>
              <a:rPr dirty="0"/>
              <a:t>including</a:t>
            </a:r>
            <a:r>
              <a:rPr spc="-25" dirty="0"/>
              <a:t> </a:t>
            </a:r>
            <a:r>
              <a:rPr spc="-10" dirty="0"/>
              <a:t>versions</a:t>
            </a:r>
            <a:r>
              <a:rPr spc="-2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Lorem</a:t>
            </a:r>
            <a:r>
              <a:rPr spc="-25" dirty="0"/>
              <a:t> </a:t>
            </a:r>
            <a:r>
              <a:rPr spc="-10" dirty="0"/>
              <a:t>Ipsum.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pc="-10" dirty="0"/>
          </a:p>
          <a:p>
            <a:pPr marL="12700" marR="5080">
              <a:lnSpc>
                <a:spcPct val="119100"/>
              </a:lnSpc>
            </a:pPr>
            <a:r>
              <a:rPr spc="-10" dirty="0"/>
              <a:t>Lorem</a:t>
            </a:r>
            <a:r>
              <a:rPr spc="-45" dirty="0"/>
              <a:t> </a:t>
            </a:r>
            <a:r>
              <a:rPr dirty="0"/>
              <a:t>Ipsum</a:t>
            </a:r>
            <a:r>
              <a:rPr spc="-4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simply</a:t>
            </a:r>
            <a:r>
              <a:rPr spc="-40" dirty="0"/>
              <a:t> </a:t>
            </a:r>
            <a:r>
              <a:rPr dirty="0"/>
              <a:t>dummy</a:t>
            </a:r>
            <a:r>
              <a:rPr spc="-40" dirty="0"/>
              <a:t> </a:t>
            </a:r>
            <a:r>
              <a:rPr spc="-10" dirty="0"/>
              <a:t>text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printing</a:t>
            </a:r>
            <a:r>
              <a:rPr spc="-40" dirty="0"/>
              <a:t> </a:t>
            </a:r>
            <a:r>
              <a:rPr spc="-25" dirty="0"/>
              <a:t>and </a:t>
            </a:r>
            <a:r>
              <a:rPr spc="-10" dirty="0"/>
              <a:t>typesetting</a:t>
            </a:r>
            <a:r>
              <a:rPr spc="-30" dirty="0"/>
              <a:t> </a:t>
            </a:r>
            <a:r>
              <a:rPr spc="-10" dirty="0"/>
              <a:t>industry.</a:t>
            </a:r>
            <a:r>
              <a:rPr spc="-30" dirty="0"/>
              <a:t> </a:t>
            </a:r>
            <a:r>
              <a:rPr spc="-10" dirty="0"/>
              <a:t>Lorem</a:t>
            </a:r>
            <a:r>
              <a:rPr spc="-30" dirty="0"/>
              <a:t> </a:t>
            </a:r>
            <a:r>
              <a:rPr dirty="0"/>
              <a:t>Ipsum</a:t>
            </a:r>
            <a:r>
              <a:rPr spc="-30" dirty="0"/>
              <a:t> </a:t>
            </a:r>
            <a:r>
              <a:rPr dirty="0"/>
              <a:t>has</a:t>
            </a:r>
            <a:r>
              <a:rPr spc="-30" dirty="0"/>
              <a:t> </a:t>
            </a:r>
            <a:r>
              <a:rPr dirty="0"/>
              <a:t>been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industry’s standard</a:t>
            </a:r>
            <a:r>
              <a:rPr spc="-35" dirty="0"/>
              <a:t> </a:t>
            </a:r>
            <a:r>
              <a:rPr dirty="0"/>
              <a:t>dummy</a:t>
            </a:r>
            <a:r>
              <a:rPr spc="-35" dirty="0"/>
              <a:t> </a:t>
            </a:r>
            <a:r>
              <a:rPr spc="-10" dirty="0"/>
              <a:t>text</a:t>
            </a:r>
            <a:r>
              <a:rPr spc="-30" dirty="0"/>
              <a:t> </a:t>
            </a:r>
            <a:r>
              <a:rPr spc="-10" dirty="0"/>
              <a:t>ever</a:t>
            </a:r>
            <a:r>
              <a:rPr spc="-35" dirty="0"/>
              <a:t> </a:t>
            </a:r>
            <a:r>
              <a:rPr dirty="0"/>
              <a:t>since</a:t>
            </a:r>
            <a:r>
              <a:rPr spc="-3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1500s,</a:t>
            </a:r>
            <a:r>
              <a:rPr spc="-35" dirty="0"/>
              <a:t> </a:t>
            </a:r>
            <a:r>
              <a:rPr dirty="0"/>
              <a:t>when</a:t>
            </a:r>
            <a:r>
              <a:rPr spc="-30" dirty="0"/>
              <a:t> </a:t>
            </a:r>
            <a:r>
              <a:rPr dirty="0"/>
              <a:t>an</a:t>
            </a:r>
            <a:r>
              <a:rPr spc="-35" dirty="0"/>
              <a:t> </a:t>
            </a:r>
            <a:r>
              <a:rPr spc="-10" dirty="0"/>
              <a:t>unknown printer</a:t>
            </a:r>
            <a:r>
              <a:rPr spc="-30" dirty="0"/>
              <a:t> </a:t>
            </a:r>
            <a:r>
              <a:rPr dirty="0"/>
              <a:t>took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galley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type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scrambled</a:t>
            </a:r>
            <a:r>
              <a:rPr spc="-25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10" dirty="0"/>
              <a:t>make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20" dirty="0"/>
              <a:t>type </a:t>
            </a:r>
            <a:r>
              <a:rPr dirty="0"/>
              <a:t>specimen</a:t>
            </a:r>
            <a:r>
              <a:rPr spc="-25" dirty="0"/>
              <a:t> </a:t>
            </a:r>
            <a:r>
              <a:rPr dirty="0"/>
              <a:t>book.</a:t>
            </a:r>
            <a:r>
              <a:rPr spc="-20" dirty="0"/>
              <a:t> </a:t>
            </a:r>
            <a:r>
              <a:rPr dirty="0"/>
              <a:t>It</a:t>
            </a:r>
            <a:r>
              <a:rPr spc="-2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spc="-10" dirty="0"/>
              <a:t>survived</a:t>
            </a:r>
            <a:r>
              <a:rPr spc="-20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only</a:t>
            </a:r>
            <a:r>
              <a:rPr spc="-20" dirty="0"/>
              <a:t> </a:t>
            </a:r>
            <a:r>
              <a:rPr dirty="0"/>
              <a:t>five</a:t>
            </a:r>
            <a:r>
              <a:rPr spc="-20" dirty="0"/>
              <a:t> </a:t>
            </a:r>
            <a:r>
              <a:rPr spc="-10" dirty="0"/>
              <a:t>centuries,</a:t>
            </a:r>
            <a:r>
              <a:rPr spc="-25" dirty="0"/>
              <a:t> but</a:t>
            </a:r>
            <a:r>
              <a:rPr spc="500" dirty="0"/>
              <a:t> </a:t>
            </a:r>
            <a:r>
              <a:rPr dirty="0"/>
              <a:t>also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leap</a:t>
            </a:r>
            <a:r>
              <a:rPr spc="-20" dirty="0"/>
              <a:t> </a:t>
            </a:r>
            <a:r>
              <a:rPr dirty="0"/>
              <a:t>into</a:t>
            </a:r>
            <a:r>
              <a:rPr spc="-20" dirty="0"/>
              <a:t> </a:t>
            </a:r>
            <a:r>
              <a:rPr dirty="0"/>
              <a:t>electronic</a:t>
            </a:r>
            <a:r>
              <a:rPr spc="-20" dirty="0"/>
              <a:t> </a:t>
            </a:r>
            <a:r>
              <a:rPr spc="-10" dirty="0"/>
              <a:t>typesetting,</a:t>
            </a:r>
            <a:r>
              <a:rPr spc="-25" dirty="0"/>
              <a:t> </a:t>
            </a:r>
            <a:r>
              <a:rPr spc="-10" dirty="0"/>
              <a:t>remaining</a:t>
            </a:r>
            <a:r>
              <a:rPr spc="-20" dirty="0"/>
              <a:t> </a:t>
            </a:r>
            <a:r>
              <a:rPr spc="-10" dirty="0"/>
              <a:t>essentially unchanged.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 idx="4294967295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Slide</a:t>
            </a:r>
            <a:r>
              <a:rPr spc="5" dirty="0"/>
              <a:t> </a:t>
            </a:r>
            <a:r>
              <a:rPr spc="-10" dirty="0"/>
              <a:t>title</a:t>
            </a:r>
          </a:p>
        </p:txBody>
      </p:sp>
      <p:sp>
        <p:nvSpPr>
          <p:cNvPr id="4" name="object 4"/>
          <p:cNvSpPr/>
          <p:nvPr/>
        </p:nvSpPr>
        <p:spPr>
          <a:xfrm>
            <a:off x="4239278" y="0"/>
            <a:ext cx="3483610" cy="1496060"/>
          </a:xfrm>
          <a:custGeom>
            <a:avLst/>
            <a:gdLst/>
            <a:ahLst/>
            <a:cxnLst/>
            <a:rect l="l" t="t" r="r" b="b"/>
            <a:pathLst>
              <a:path w="3483609" h="1496060">
                <a:moveTo>
                  <a:pt x="2367902" y="0"/>
                </a:moveTo>
                <a:lnTo>
                  <a:pt x="1745069" y="747449"/>
                </a:lnTo>
                <a:lnTo>
                  <a:pt x="1114785" y="0"/>
                </a:lnTo>
              </a:path>
              <a:path w="3483609" h="1496060">
                <a:moveTo>
                  <a:pt x="0" y="0"/>
                </a:moveTo>
                <a:lnTo>
                  <a:pt x="998359" y="1156732"/>
                </a:lnTo>
                <a:lnTo>
                  <a:pt x="1031951" y="1193686"/>
                </a:lnTo>
                <a:lnTo>
                  <a:pt x="1067194" y="1228707"/>
                </a:lnTo>
                <a:lnTo>
                  <a:pt x="1104006" y="1261756"/>
                </a:lnTo>
                <a:lnTo>
                  <a:pt x="1142303" y="1292794"/>
                </a:lnTo>
                <a:lnTo>
                  <a:pt x="1182001" y="1321783"/>
                </a:lnTo>
                <a:lnTo>
                  <a:pt x="1223014" y="1348683"/>
                </a:lnTo>
                <a:lnTo>
                  <a:pt x="1265261" y="1373455"/>
                </a:lnTo>
                <a:lnTo>
                  <a:pt x="1308656" y="1396061"/>
                </a:lnTo>
                <a:lnTo>
                  <a:pt x="1353116" y="1416461"/>
                </a:lnTo>
                <a:lnTo>
                  <a:pt x="1398556" y="1434617"/>
                </a:lnTo>
                <a:lnTo>
                  <a:pt x="1444893" y="1450490"/>
                </a:lnTo>
                <a:lnTo>
                  <a:pt x="1492043" y="1464040"/>
                </a:lnTo>
                <a:lnTo>
                  <a:pt x="1539921" y="1475229"/>
                </a:lnTo>
                <a:lnTo>
                  <a:pt x="1588445" y="1484018"/>
                </a:lnTo>
                <a:lnTo>
                  <a:pt x="1637528" y="1490367"/>
                </a:lnTo>
                <a:lnTo>
                  <a:pt x="1687089" y="1494239"/>
                </a:lnTo>
                <a:lnTo>
                  <a:pt x="1737042" y="1495593"/>
                </a:lnTo>
                <a:lnTo>
                  <a:pt x="1738477" y="1495593"/>
                </a:lnTo>
                <a:lnTo>
                  <a:pt x="1788312" y="1494327"/>
                </a:lnTo>
                <a:lnTo>
                  <a:pt x="1837764" y="1490552"/>
                </a:lnTo>
                <a:lnTo>
                  <a:pt x="1886748" y="1484308"/>
                </a:lnTo>
                <a:lnTo>
                  <a:pt x="1935183" y="1475633"/>
                </a:lnTo>
                <a:lnTo>
                  <a:pt x="1982983" y="1464565"/>
                </a:lnTo>
                <a:lnTo>
                  <a:pt x="2030066" y="1451143"/>
                </a:lnTo>
                <a:lnTo>
                  <a:pt x="2076347" y="1435405"/>
                </a:lnTo>
                <a:lnTo>
                  <a:pt x="2121743" y="1417389"/>
                </a:lnTo>
                <a:lnTo>
                  <a:pt x="2166171" y="1397135"/>
                </a:lnTo>
                <a:lnTo>
                  <a:pt x="2209547" y="1374679"/>
                </a:lnTo>
                <a:lnTo>
                  <a:pt x="2251787" y="1350061"/>
                </a:lnTo>
                <a:lnTo>
                  <a:pt x="2292807" y="1323320"/>
                </a:lnTo>
                <a:lnTo>
                  <a:pt x="2332524" y="1294492"/>
                </a:lnTo>
                <a:lnTo>
                  <a:pt x="2370855" y="1263618"/>
                </a:lnTo>
                <a:lnTo>
                  <a:pt x="2407715" y="1230734"/>
                </a:lnTo>
                <a:lnTo>
                  <a:pt x="2443022" y="1195880"/>
                </a:lnTo>
                <a:lnTo>
                  <a:pt x="2476690" y="1159094"/>
                </a:lnTo>
                <a:lnTo>
                  <a:pt x="3483367" y="0"/>
                </a:lnTo>
              </a:path>
            </a:pathLst>
          </a:custGeom>
          <a:ln w="7721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05654" y="4781269"/>
            <a:ext cx="4487545" cy="2077085"/>
          </a:xfrm>
          <a:custGeom>
            <a:avLst/>
            <a:gdLst/>
            <a:ahLst/>
            <a:cxnLst/>
            <a:rect l="l" t="t" r="r" b="b"/>
            <a:pathLst>
              <a:path w="4487545" h="2077084">
                <a:moveTo>
                  <a:pt x="2251043" y="0"/>
                </a:moveTo>
                <a:lnTo>
                  <a:pt x="2249608" y="0"/>
                </a:lnTo>
                <a:lnTo>
                  <a:pt x="2196322" y="1354"/>
                </a:lnTo>
                <a:lnTo>
                  <a:pt x="2198624" y="1354"/>
                </a:lnTo>
                <a:lnTo>
                  <a:pt x="2150321" y="5041"/>
                </a:lnTo>
                <a:lnTo>
                  <a:pt x="2101337" y="11285"/>
                </a:lnTo>
                <a:lnTo>
                  <a:pt x="2052902" y="19960"/>
                </a:lnTo>
                <a:lnTo>
                  <a:pt x="2005102" y="31028"/>
                </a:lnTo>
                <a:lnTo>
                  <a:pt x="1958019" y="44450"/>
                </a:lnTo>
                <a:lnTo>
                  <a:pt x="1911738" y="60188"/>
                </a:lnTo>
                <a:lnTo>
                  <a:pt x="1866342" y="78203"/>
                </a:lnTo>
                <a:lnTo>
                  <a:pt x="1821914" y="98458"/>
                </a:lnTo>
                <a:lnTo>
                  <a:pt x="1778538" y="120914"/>
                </a:lnTo>
                <a:lnTo>
                  <a:pt x="1736298" y="145532"/>
                </a:lnTo>
                <a:lnTo>
                  <a:pt x="1695278" y="172273"/>
                </a:lnTo>
                <a:lnTo>
                  <a:pt x="1655561" y="201101"/>
                </a:lnTo>
                <a:lnTo>
                  <a:pt x="1617230" y="231975"/>
                </a:lnTo>
                <a:lnTo>
                  <a:pt x="1580370" y="264859"/>
                </a:lnTo>
                <a:lnTo>
                  <a:pt x="1545063" y="299713"/>
                </a:lnTo>
                <a:lnTo>
                  <a:pt x="1511395" y="336499"/>
                </a:lnTo>
                <a:lnTo>
                  <a:pt x="0" y="2076730"/>
                </a:lnTo>
                <a:lnTo>
                  <a:pt x="1132297" y="2076730"/>
                </a:lnTo>
                <a:lnTo>
                  <a:pt x="1221454" y="1974100"/>
                </a:lnTo>
                <a:lnTo>
                  <a:pt x="2243016" y="748144"/>
                </a:lnTo>
                <a:lnTo>
                  <a:pt x="3342972" y="748144"/>
                </a:lnTo>
                <a:lnTo>
                  <a:pt x="2989725" y="338861"/>
                </a:lnTo>
                <a:lnTo>
                  <a:pt x="2956134" y="301907"/>
                </a:lnTo>
                <a:lnTo>
                  <a:pt x="2920891" y="266886"/>
                </a:lnTo>
                <a:lnTo>
                  <a:pt x="2884078" y="233837"/>
                </a:lnTo>
                <a:lnTo>
                  <a:pt x="2845782" y="202799"/>
                </a:lnTo>
                <a:lnTo>
                  <a:pt x="2806084" y="173810"/>
                </a:lnTo>
                <a:lnTo>
                  <a:pt x="2765070" y="146910"/>
                </a:lnTo>
                <a:lnTo>
                  <a:pt x="2722824" y="122138"/>
                </a:lnTo>
                <a:lnTo>
                  <a:pt x="2679429" y="99532"/>
                </a:lnTo>
                <a:lnTo>
                  <a:pt x="2634969" y="79131"/>
                </a:lnTo>
                <a:lnTo>
                  <a:pt x="2589529" y="60975"/>
                </a:lnTo>
                <a:lnTo>
                  <a:pt x="2543192" y="45103"/>
                </a:lnTo>
                <a:lnTo>
                  <a:pt x="2496042" y="31553"/>
                </a:lnTo>
                <a:lnTo>
                  <a:pt x="2448163" y="20364"/>
                </a:lnTo>
                <a:lnTo>
                  <a:pt x="2399640" y="11575"/>
                </a:lnTo>
                <a:lnTo>
                  <a:pt x="2350557" y="5225"/>
                </a:lnTo>
                <a:lnTo>
                  <a:pt x="2300996" y="1354"/>
                </a:lnTo>
                <a:lnTo>
                  <a:pt x="2251043" y="0"/>
                </a:lnTo>
                <a:close/>
              </a:path>
              <a:path w="4487545" h="2077084">
                <a:moveTo>
                  <a:pt x="3342972" y="748144"/>
                </a:moveTo>
                <a:lnTo>
                  <a:pt x="2243016" y="748144"/>
                </a:lnTo>
                <a:lnTo>
                  <a:pt x="3363342" y="2076730"/>
                </a:lnTo>
                <a:lnTo>
                  <a:pt x="4487539" y="2076730"/>
                </a:lnTo>
                <a:lnTo>
                  <a:pt x="4487539" y="2074277"/>
                </a:lnTo>
                <a:lnTo>
                  <a:pt x="3342972" y="74814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EB5755D-C543-8538-753E-E05788B40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7206" y="1632536"/>
            <a:ext cx="5078730" cy="2566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industry.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 standard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when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an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unknown printer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took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galley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scrambled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make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specimen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book.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It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survived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not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only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five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centuries,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but</a:t>
            </a:r>
            <a:r>
              <a:rPr sz="1400" spc="50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also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leap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into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electronic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typesetting,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remaining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essentially unchanged.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It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was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popularised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1960s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with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 release</a:t>
            </a:r>
            <a:r>
              <a:rPr sz="1400" spc="50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Letraset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sheets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containing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passages,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more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recently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with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desktop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publishing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software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like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Aldus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PageMaker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including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versions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Ipsum.</a:t>
            </a:r>
            <a:endParaRPr sz="1400" dirty="0">
              <a:latin typeface="Libre Franklin Light"/>
              <a:cs typeface="Libre Franklin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3" y="2186608"/>
            <a:ext cx="72009" cy="14875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5" y="3056609"/>
            <a:ext cx="72009" cy="1487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6595" y="3926608"/>
            <a:ext cx="72009" cy="14875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6" y="4796608"/>
            <a:ext cx="72008" cy="148755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sz="half" idx="4294967295"/>
          </p:nvPr>
        </p:nvSpPr>
        <p:spPr>
          <a:xfrm>
            <a:off x="6443900" y="1671568"/>
            <a:ext cx="4844415" cy="381444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/>
              <a:t>Dummy</a:t>
            </a:r>
            <a:r>
              <a:rPr spc="95" dirty="0"/>
              <a:t> </a:t>
            </a:r>
            <a:r>
              <a:rPr spc="-20" dirty="0"/>
              <a:t>text</a:t>
            </a:r>
          </a:p>
          <a:p>
            <a:pPr marL="123189" marR="5080">
              <a:lnSpc>
                <a:spcPct val="119100"/>
              </a:lnSpc>
              <a:spcBef>
                <a:spcPts val="1135"/>
              </a:spcBef>
            </a:pP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industry.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 standard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endParaRPr sz="1400" dirty="0">
              <a:latin typeface="Libre Franklin Light"/>
              <a:cs typeface="Libre Franklin Light"/>
            </a:endParaRPr>
          </a:p>
          <a:p>
            <a:pPr marL="123189" marR="5080">
              <a:lnSpc>
                <a:spcPct val="119100"/>
              </a:lnSpc>
              <a:spcBef>
                <a:spcPts val="850"/>
              </a:spcBef>
            </a:pP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industry.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 standard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endParaRPr sz="1400" dirty="0">
              <a:latin typeface="Libre Franklin Light"/>
              <a:cs typeface="Libre Franklin Light"/>
            </a:endParaRPr>
          </a:p>
          <a:p>
            <a:pPr marL="123189" marR="5080">
              <a:lnSpc>
                <a:spcPct val="119100"/>
              </a:lnSpc>
              <a:spcBef>
                <a:spcPts val="850"/>
              </a:spcBef>
            </a:pP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industry.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 standard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endParaRPr sz="1400" dirty="0">
              <a:latin typeface="Libre Franklin Light"/>
              <a:cs typeface="Libre Franklin Light"/>
            </a:endParaRPr>
          </a:p>
          <a:p>
            <a:pPr marL="123189" marR="5080">
              <a:lnSpc>
                <a:spcPct val="119100"/>
              </a:lnSpc>
              <a:spcBef>
                <a:spcPts val="844"/>
              </a:spcBef>
            </a:pP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industry.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 standard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b="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b="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endParaRPr sz="1400" dirty="0">
              <a:latin typeface="Libre Franklin Light"/>
              <a:cs typeface="Libre Franklin Ligh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Slide</a:t>
            </a:r>
            <a:r>
              <a:rPr spc="5" dirty="0"/>
              <a:t> </a:t>
            </a:r>
            <a:r>
              <a:rPr spc="-10" dirty="0"/>
              <a:t>title</a:t>
            </a:r>
          </a:p>
        </p:txBody>
      </p:sp>
      <p:sp>
        <p:nvSpPr>
          <p:cNvPr id="9" name="object 9"/>
          <p:cNvSpPr/>
          <p:nvPr/>
        </p:nvSpPr>
        <p:spPr>
          <a:xfrm>
            <a:off x="0" y="4705408"/>
            <a:ext cx="3999865" cy="2152650"/>
          </a:xfrm>
          <a:custGeom>
            <a:avLst/>
            <a:gdLst/>
            <a:ahLst/>
            <a:cxnLst/>
            <a:rect l="l" t="t" r="r" b="b"/>
            <a:pathLst>
              <a:path w="3999865" h="2152650">
                <a:moveTo>
                  <a:pt x="3999485" y="2152591"/>
                </a:moveTo>
                <a:lnTo>
                  <a:pt x="2434079" y="338861"/>
                </a:lnTo>
                <a:lnTo>
                  <a:pt x="2400488" y="301907"/>
                </a:lnTo>
                <a:lnTo>
                  <a:pt x="2365244" y="266886"/>
                </a:lnTo>
                <a:lnTo>
                  <a:pt x="2328432" y="233837"/>
                </a:lnTo>
                <a:lnTo>
                  <a:pt x="2290135" y="202799"/>
                </a:lnTo>
                <a:lnTo>
                  <a:pt x="2250438" y="173810"/>
                </a:lnTo>
                <a:lnTo>
                  <a:pt x="2209424" y="146910"/>
                </a:lnTo>
                <a:lnTo>
                  <a:pt x="2167177" y="122138"/>
                </a:lnTo>
                <a:lnTo>
                  <a:pt x="2123782" y="99532"/>
                </a:lnTo>
                <a:lnTo>
                  <a:pt x="2079323" y="79131"/>
                </a:lnTo>
                <a:lnTo>
                  <a:pt x="2033882" y="60975"/>
                </a:lnTo>
                <a:lnTo>
                  <a:pt x="1987545" y="45103"/>
                </a:lnTo>
                <a:lnTo>
                  <a:pt x="1940395" y="31553"/>
                </a:lnTo>
                <a:lnTo>
                  <a:pt x="1892517" y="20364"/>
                </a:lnTo>
                <a:lnTo>
                  <a:pt x="1843994" y="11575"/>
                </a:lnTo>
                <a:lnTo>
                  <a:pt x="1794910" y="5225"/>
                </a:lnTo>
                <a:lnTo>
                  <a:pt x="1745349" y="1354"/>
                </a:lnTo>
                <a:lnTo>
                  <a:pt x="1695396" y="0"/>
                </a:lnTo>
                <a:lnTo>
                  <a:pt x="1693961" y="0"/>
                </a:lnTo>
                <a:lnTo>
                  <a:pt x="1644126" y="1266"/>
                </a:lnTo>
                <a:lnTo>
                  <a:pt x="1594675" y="5041"/>
                </a:lnTo>
                <a:lnTo>
                  <a:pt x="1545690" y="11285"/>
                </a:lnTo>
                <a:lnTo>
                  <a:pt x="1497256" y="19960"/>
                </a:lnTo>
                <a:lnTo>
                  <a:pt x="1449455" y="31028"/>
                </a:lnTo>
                <a:lnTo>
                  <a:pt x="1402373" y="44450"/>
                </a:lnTo>
                <a:lnTo>
                  <a:pt x="1356091" y="60188"/>
                </a:lnTo>
                <a:lnTo>
                  <a:pt x="1310695" y="78203"/>
                </a:lnTo>
                <a:lnTo>
                  <a:pt x="1266267" y="98458"/>
                </a:lnTo>
                <a:lnTo>
                  <a:pt x="1222892" y="120914"/>
                </a:lnTo>
                <a:lnTo>
                  <a:pt x="1180652" y="145532"/>
                </a:lnTo>
                <a:lnTo>
                  <a:pt x="1139631" y="172273"/>
                </a:lnTo>
                <a:lnTo>
                  <a:pt x="1099914" y="201101"/>
                </a:lnTo>
                <a:lnTo>
                  <a:pt x="1061583" y="231975"/>
                </a:lnTo>
                <a:lnTo>
                  <a:pt x="1024723" y="264859"/>
                </a:lnTo>
                <a:lnTo>
                  <a:pt x="989417" y="299713"/>
                </a:lnTo>
                <a:lnTo>
                  <a:pt x="955748" y="336499"/>
                </a:lnTo>
                <a:lnTo>
                  <a:pt x="0" y="1436955"/>
                </a:lnTo>
              </a:path>
              <a:path w="3999865" h="2152650">
                <a:moveTo>
                  <a:pt x="510748" y="2152591"/>
                </a:moveTo>
                <a:lnTo>
                  <a:pt x="665807" y="1974100"/>
                </a:lnTo>
                <a:lnTo>
                  <a:pt x="1687370" y="748144"/>
                </a:lnTo>
                <a:lnTo>
                  <a:pt x="2871664" y="2152591"/>
                </a:lnTo>
              </a:path>
            </a:pathLst>
          </a:custGeom>
          <a:ln w="7721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27C8CC-D0DA-E3E8-4A2F-BB45B8815A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3851609"/>
            <a:ext cx="72009" cy="14875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4213608"/>
            <a:ext cx="72009" cy="14875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4575609"/>
            <a:ext cx="72009" cy="1487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4937608"/>
            <a:ext cx="72009" cy="14875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5299608"/>
            <a:ext cx="72009" cy="14875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5661607"/>
            <a:ext cx="72009" cy="148755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6023608"/>
            <a:ext cx="72009" cy="148755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97206" y="1632536"/>
            <a:ext cx="4414520" cy="4572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91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discussions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bring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together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key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opinion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leaders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most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topical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 challenges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today.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Highlight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role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endParaRPr sz="1400" dirty="0">
              <a:latin typeface="Libre Franklin Light"/>
              <a:cs typeface="Libre Franklin Light"/>
            </a:endParaRPr>
          </a:p>
          <a:p>
            <a:pPr marL="12700" marR="113030" algn="just">
              <a:lnSpc>
                <a:spcPct val="119100"/>
              </a:lnSpc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your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business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shaping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tomorrow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by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participating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one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our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thought-provoking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panels.</a:t>
            </a:r>
            <a:endParaRPr sz="1400" dirty="0">
              <a:latin typeface="Libre Franklin Light"/>
              <a:cs typeface="Libre Franklin Light"/>
            </a:endParaRPr>
          </a:p>
          <a:p>
            <a:pPr>
              <a:lnSpc>
                <a:spcPct val="100000"/>
              </a:lnSpc>
            </a:pPr>
            <a:endParaRPr sz="1400" dirty="0">
              <a:latin typeface="Libre Franklin Light"/>
              <a:cs typeface="Libre Franklin Light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400" dirty="0">
              <a:latin typeface="Libre Franklin Light"/>
              <a:cs typeface="Libre Franklin Light"/>
            </a:endParaRPr>
          </a:p>
          <a:p>
            <a:pPr marL="14604" algn="just">
              <a:lnSpc>
                <a:spcPct val="100000"/>
              </a:lnSpc>
            </a:pPr>
            <a:r>
              <a:rPr sz="17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Dummy</a:t>
            </a:r>
            <a:r>
              <a:rPr sz="1750" b="1" spc="9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7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text</a:t>
            </a:r>
            <a:endParaRPr sz="1750" dirty="0">
              <a:latin typeface="Libre Franklin SemiBold"/>
              <a:cs typeface="Libre Franklin SemiBold"/>
            </a:endParaRPr>
          </a:p>
          <a:p>
            <a:pPr marL="125095">
              <a:lnSpc>
                <a:spcPct val="100000"/>
              </a:lnSpc>
              <a:spcBef>
                <a:spcPts val="146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1</a:t>
            </a:r>
            <a:endParaRPr sz="1400" dirty="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2</a:t>
            </a:r>
            <a:endParaRPr sz="1400" dirty="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3</a:t>
            </a:r>
            <a:endParaRPr sz="1400" dirty="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4</a:t>
            </a:r>
            <a:endParaRPr sz="1400" dirty="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5</a:t>
            </a:r>
            <a:endParaRPr sz="1400" dirty="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6</a:t>
            </a:r>
            <a:endParaRPr sz="1400" dirty="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7</a:t>
            </a:r>
            <a:endParaRPr sz="1400" dirty="0">
              <a:latin typeface="Libre Franklin Light"/>
              <a:cs typeface="Libre Franklin Ligh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Slide</a:t>
            </a:r>
            <a:r>
              <a:rPr spc="5" dirty="0"/>
              <a:t> </a:t>
            </a:r>
            <a:r>
              <a:rPr spc="-10" dirty="0"/>
              <a:t>title</a:t>
            </a:r>
          </a:p>
        </p:txBody>
      </p:sp>
      <p:sp>
        <p:nvSpPr>
          <p:cNvPr id="11" name="object 11"/>
          <p:cNvSpPr/>
          <p:nvPr/>
        </p:nvSpPr>
        <p:spPr>
          <a:xfrm>
            <a:off x="4239278" y="0"/>
            <a:ext cx="3483610" cy="1496060"/>
          </a:xfrm>
          <a:custGeom>
            <a:avLst/>
            <a:gdLst/>
            <a:ahLst/>
            <a:cxnLst/>
            <a:rect l="l" t="t" r="r" b="b"/>
            <a:pathLst>
              <a:path w="3483609" h="1496060">
                <a:moveTo>
                  <a:pt x="2367902" y="0"/>
                </a:moveTo>
                <a:lnTo>
                  <a:pt x="1745069" y="747449"/>
                </a:lnTo>
                <a:lnTo>
                  <a:pt x="1114785" y="0"/>
                </a:lnTo>
              </a:path>
              <a:path w="3483609" h="1496060">
                <a:moveTo>
                  <a:pt x="0" y="0"/>
                </a:moveTo>
                <a:lnTo>
                  <a:pt x="998359" y="1156732"/>
                </a:lnTo>
                <a:lnTo>
                  <a:pt x="1031951" y="1193686"/>
                </a:lnTo>
                <a:lnTo>
                  <a:pt x="1067194" y="1228707"/>
                </a:lnTo>
                <a:lnTo>
                  <a:pt x="1104006" y="1261756"/>
                </a:lnTo>
                <a:lnTo>
                  <a:pt x="1142303" y="1292794"/>
                </a:lnTo>
                <a:lnTo>
                  <a:pt x="1182001" y="1321783"/>
                </a:lnTo>
                <a:lnTo>
                  <a:pt x="1223014" y="1348683"/>
                </a:lnTo>
                <a:lnTo>
                  <a:pt x="1265261" y="1373455"/>
                </a:lnTo>
                <a:lnTo>
                  <a:pt x="1308656" y="1396061"/>
                </a:lnTo>
                <a:lnTo>
                  <a:pt x="1353116" y="1416461"/>
                </a:lnTo>
                <a:lnTo>
                  <a:pt x="1398556" y="1434617"/>
                </a:lnTo>
                <a:lnTo>
                  <a:pt x="1444893" y="1450490"/>
                </a:lnTo>
                <a:lnTo>
                  <a:pt x="1492043" y="1464040"/>
                </a:lnTo>
                <a:lnTo>
                  <a:pt x="1539921" y="1475229"/>
                </a:lnTo>
                <a:lnTo>
                  <a:pt x="1588445" y="1484018"/>
                </a:lnTo>
                <a:lnTo>
                  <a:pt x="1637528" y="1490367"/>
                </a:lnTo>
                <a:lnTo>
                  <a:pt x="1687089" y="1494239"/>
                </a:lnTo>
                <a:lnTo>
                  <a:pt x="1737042" y="1495593"/>
                </a:lnTo>
                <a:lnTo>
                  <a:pt x="1738477" y="1495593"/>
                </a:lnTo>
                <a:lnTo>
                  <a:pt x="1788312" y="1494327"/>
                </a:lnTo>
                <a:lnTo>
                  <a:pt x="1837764" y="1490552"/>
                </a:lnTo>
                <a:lnTo>
                  <a:pt x="1886748" y="1484308"/>
                </a:lnTo>
                <a:lnTo>
                  <a:pt x="1935183" y="1475633"/>
                </a:lnTo>
                <a:lnTo>
                  <a:pt x="1982983" y="1464565"/>
                </a:lnTo>
                <a:lnTo>
                  <a:pt x="2030066" y="1451143"/>
                </a:lnTo>
                <a:lnTo>
                  <a:pt x="2076347" y="1435405"/>
                </a:lnTo>
                <a:lnTo>
                  <a:pt x="2121743" y="1417389"/>
                </a:lnTo>
                <a:lnTo>
                  <a:pt x="2166171" y="1397135"/>
                </a:lnTo>
                <a:lnTo>
                  <a:pt x="2209547" y="1374679"/>
                </a:lnTo>
                <a:lnTo>
                  <a:pt x="2251787" y="1350061"/>
                </a:lnTo>
                <a:lnTo>
                  <a:pt x="2292807" y="1323320"/>
                </a:lnTo>
                <a:lnTo>
                  <a:pt x="2332524" y="1294492"/>
                </a:lnTo>
                <a:lnTo>
                  <a:pt x="2370855" y="1263618"/>
                </a:lnTo>
                <a:lnTo>
                  <a:pt x="2407715" y="1230734"/>
                </a:lnTo>
                <a:lnTo>
                  <a:pt x="2443022" y="1195880"/>
                </a:lnTo>
                <a:lnTo>
                  <a:pt x="2476690" y="1159094"/>
                </a:lnTo>
                <a:lnTo>
                  <a:pt x="3483367" y="0"/>
                </a:lnTo>
              </a:path>
            </a:pathLst>
          </a:custGeom>
          <a:ln w="7721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05654" y="4781269"/>
            <a:ext cx="4487545" cy="2077085"/>
          </a:xfrm>
          <a:custGeom>
            <a:avLst/>
            <a:gdLst/>
            <a:ahLst/>
            <a:cxnLst/>
            <a:rect l="l" t="t" r="r" b="b"/>
            <a:pathLst>
              <a:path w="4487545" h="2077084">
                <a:moveTo>
                  <a:pt x="2251043" y="0"/>
                </a:moveTo>
                <a:lnTo>
                  <a:pt x="2249608" y="0"/>
                </a:lnTo>
                <a:lnTo>
                  <a:pt x="2196322" y="1354"/>
                </a:lnTo>
                <a:lnTo>
                  <a:pt x="2198624" y="1354"/>
                </a:lnTo>
                <a:lnTo>
                  <a:pt x="2150321" y="5041"/>
                </a:lnTo>
                <a:lnTo>
                  <a:pt x="2101337" y="11285"/>
                </a:lnTo>
                <a:lnTo>
                  <a:pt x="2052902" y="19960"/>
                </a:lnTo>
                <a:lnTo>
                  <a:pt x="2005102" y="31028"/>
                </a:lnTo>
                <a:lnTo>
                  <a:pt x="1958019" y="44450"/>
                </a:lnTo>
                <a:lnTo>
                  <a:pt x="1911738" y="60188"/>
                </a:lnTo>
                <a:lnTo>
                  <a:pt x="1866342" y="78203"/>
                </a:lnTo>
                <a:lnTo>
                  <a:pt x="1821914" y="98458"/>
                </a:lnTo>
                <a:lnTo>
                  <a:pt x="1778538" y="120914"/>
                </a:lnTo>
                <a:lnTo>
                  <a:pt x="1736298" y="145532"/>
                </a:lnTo>
                <a:lnTo>
                  <a:pt x="1695278" y="172273"/>
                </a:lnTo>
                <a:lnTo>
                  <a:pt x="1655561" y="201101"/>
                </a:lnTo>
                <a:lnTo>
                  <a:pt x="1617230" y="231975"/>
                </a:lnTo>
                <a:lnTo>
                  <a:pt x="1580370" y="264859"/>
                </a:lnTo>
                <a:lnTo>
                  <a:pt x="1545063" y="299713"/>
                </a:lnTo>
                <a:lnTo>
                  <a:pt x="1511395" y="336499"/>
                </a:lnTo>
                <a:lnTo>
                  <a:pt x="0" y="2076730"/>
                </a:lnTo>
                <a:lnTo>
                  <a:pt x="1132297" y="2076730"/>
                </a:lnTo>
                <a:lnTo>
                  <a:pt x="1221454" y="1974100"/>
                </a:lnTo>
                <a:lnTo>
                  <a:pt x="2243016" y="748144"/>
                </a:lnTo>
                <a:lnTo>
                  <a:pt x="3342972" y="748144"/>
                </a:lnTo>
                <a:lnTo>
                  <a:pt x="2989725" y="338861"/>
                </a:lnTo>
                <a:lnTo>
                  <a:pt x="2956134" y="301907"/>
                </a:lnTo>
                <a:lnTo>
                  <a:pt x="2920891" y="266886"/>
                </a:lnTo>
                <a:lnTo>
                  <a:pt x="2884078" y="233837"/>
                </a:lnTo>
                <a:lnTo>
                  <a:pt x="2845782" y="202799"/>
                </a:lnTo>
                <a:lnTo>
                  <a:pt x="2806084" y="173810"/>
                </a:lnTo>
                <a:lnTo>
                  <a:pt x="2765070" y="146910"/>
                </a:lnTo>
                <a:lnTo>
                  <a:pt x="2722824" y="122138"/>
                </a:lnTo>
                <a:lnTo>
                  <a:pt x="2679429" y="99532"/>
                </a:lnTo>
                <a:lnTo>
                  <a:pt x="2634969" y="79131"/>
                </a:lnTo>
                <a:lnTo>
                  <a:pt x="2589529" y="60975"/>
                </a:lnTo>
                <a:lnTo>
                  <a:pt x="2543192" y="45103"/>
                </a:lnTo>
                <a:lnTo>
                  <a:pt x="2496042" y="31553"/>
                </a:lnTo>
                <a:lnTo>
                  <a:pt x="2448163" y="20364"/>
                </a:lnTo>
                <a:lnTo>
                  <a:pt x="2399640" y="11575"/>
                </a:lnTo>
                <a:lnTo>
                  <a:pt x="2350557" y="5225"/>
                </a:lnTo>
                <a:lnTo>
                  <a:pt x="2300996" y="1354"/>
                </a:lnTo>
                <a:lnTo>
                  <a:pt x="2251043" y="0"/>
                </a:lnTo>
                <a:close/>
              </a:path>
              <a:path w="4487545" h="2077084">
                <a:moveTo>
                  <a:pt x="3342972" y="748144"/>
                </a:moveTo>
                <a:lnTo>
                  <a:pt x="2243016" y="748144"/>
                </a:lnTo>
                <a:lnTo>
                  <a:pt x="3363342" y="2076730"/>
                </a:lnTo>
                <a:lnTo>
                  <a:pt x="4487539" y="2076730"/>
                </a:lnTo>
                <a:lnTo>
                  <a:pt x="4487539" y="2074277"/>
                </a:lnTo>
                <a:lnTo>
                  <a:pt x="3342972" y="74814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64ADB37-E16E-E6B4-7780-83E819CD2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sz="half" idx="4294967295"/>
          </p:nvPr>
        </p:nvSpPr>
        <p:spPr>
          <a:xfrm>
            <a:off x="597206" y="1632536"/>
            <a:ext cx="5078730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pc="-10" dirty="0"/>
              <a:t>Lorem</a:t>
            </a:r>
            <a:r>
              <a:rPr spc="-45" dirty="0"/>
              <a:t> </a:t>
            </a:r>
            <a:r>
              <a:rPr dirty="0"/>
              <a:t>Ipsum</a:t>
            </a:r>
            <a:r>
              <a:rPr spc="-4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simply</a:t>
            </a:r>
            <a:r>
              <a:rPr spc="-40" dirty="0"/>
              <a:t> </a:t>
            </a:r>
            <a:r>
              <a:rPr dirty="0"/>
              <a:t>dummy</a:t>
            </a:r>
            <a:r>
              <a:rPr spc="-40" dirty="0"/>
              <a:t> </a:t>
            </a:r>
            <a:r>
              <a:rPr spc="-10" dirty="0"/>
              <a:t>text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printing</a:t>
            </a:r>
            <a:r>
              <a:rPr spc="-40" dirty="0"/>
              <a:t> </a:t>
            </a:r>
            <a:r>
              <a:rPr spc="-25" dirty="0"/>
              <a:t>and </a:t>
            </a:r>
            <a:r>
              <a:rPr spc="-10" dirty="0"/>
              <a:t>typesetting</a:t>
            </a:r>
            <a:r>
              <a:rPr spc="-30" dirty="0"/>
              <a:t> </a:t>
            </a:r>
            <a:r>
              <a:rPr spc="-10" dirty="0"/>
              <a:t>industry.</a:t>
            </a:r>
            <a:r>
              <a:rPr spc="-30" dirty="0"/>
              <a:t> </a:t>
            </a:r>
            <a:r>
              <a:rPr spc="-10" dirty="0"/>
              <a:t>Lorem</a:t>
            </a:r>
            <a:r>
              <a:rPr spc="-30" dirty="0"/>
              <a:t> </a:t>
            </a:r>
            <a:r>
              <a:rPr dirty="0"/>
              <a:t>Ipsum</a:t>
            </a:r>
            <a:r>
              <a:rPr spc="-30" dirty="0"/>
              <a:t> </a:t>
            </a:r>
            <a:r>
              <a:rPr dirty="0"/>
              <a:t>has</a:t>
            </a:r>
            <a:r>
              <a:rPr spc="-30" dirty="0"/>
              <a:t> </a:t>
            </a:r>
            <a:r>
              <a:rPr dirty="0"/>
              <a:t>been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industry’s standard</a:t>
            </a:r>
            <a:r>
              <a:rPr spc="-35" dirty="0"/>
              <a:t> </a:t>
            </a:r>
            <a:r>
              <a:rPr dirty="0"/>
              <a:t>dummy</a:t>
            </a:r>
            <a:r>
              <a:rPr spc="-35" dirty="0"/>
              <a:t> </a:t>
            </a:r>
            <a:r>
              <a:rPr spc="-10" dirty="0"/>
              <a:t>text</a:t>
            </a:r>
            <a:r>
              <a:rPr spc="-30" dirty="0"/>
              <a:t> </a:t>
            </a:r>
            <a:r>
              <a:rPr spc="-10" dirty="0"/>
              <a:t>ever</a:t>
            </a:r>
            <a:r>
              <a:rPr spc="-35" dirty="0"/>
              <a:t> </a:t>
            </a:r>
            <a:r>
              <a:rPr dirty="0"/>
              <a:t>since</a:t>
            </a:r>
            <a:r>
              <a:rPr spc="-3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1500s,</a:t>
            </a:r>
            <a:r>
              <a:rPr spc="-35" dirty="0"/>
              <a:t> </a:t>
            </a:r>
            <a:r>
              <a:rPr dirty="0"/>
              <a:t>when</a:t>
            </a:r>
            <a:r>
              <a:rPr spc="-30" dirty="0"/>
              <a:t> </a:t>
            </a:r>
            <a:r>
              <a:rPr dirty="0"/>
              <a:t>an</a:t>
            </a:r>
            <a:r>
              <a:rPr spc="-35" dirty="0"/>
              <a:t> </a:t>
            </a:r>
            <a:r>
              <a:rPr spc="-10" dirty="0"/>
              <a:t>unknown printer</a:t>
            </a:r>
            <a:r>
              <a:rPr spc="-30" dirty="0"/>
              <a:t> </a:t>
            </a:r>
            <a:r>
              <a:rPr dirty="0"/>
              <a:t>took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galley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type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scrambled</a:t>
            </a:r>
            <a:r>
              <a:rPr spc="-25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10" dirty="0"/>
              <a:t>make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20" dirty="0"/>
              <a:t>type </a:t>
            </a:r>
            <a:r>
              <a:rPr dirty="0"/>
              <a:t>specimen</a:t>
            </a:r>
            <a:r>
              <a:rPr spc="-25" dirty="0"/>
              <a:t> </a:t>
            </a:r>
            <a:r>
              <a:rPr dirty="0"/>
              <a:t>book.</a:t>
            </a:r>
            <a:r>
              <a:rPr spc="-20" dirty="0"/>
              <a:t> </a:t>
            </a:r>
            <a:r>
              <a:rPr dirty="0"/>
              <a:t>It</a:t>
            </a:r>
            <a:r>
              <a:rPr spc="-2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spc="-10" dirty="0"/>
              <a:t>survived</a:t>
            </a:r>
            <a:r>
              <a:rPr spc="-20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only</a:t>
            </a:r>
            <a:r>
              <a:rPr spc="-20" dirty="0"/>
              <a:t> </a:t>
            </a:r>
            <a:r>
              <a:rPr dirty="0"/>
              <a:t>five</a:t>
            </a:r>
            <a:r>
              <a:rPr spc="-20" dirty="0"/>
              <a:t> </a:t>
            </a:r>
            <a:r>
              <a:rPr spc="-10" dirty="0"/>
              <a:t>centuries,</a:t>
            </a:r>
            <a:r>
              <a:rPr spc="-25" dirty="0"/>
              <a:t> but</a:t>
            </a:r>
            <a:r>
              <a:rPr spc="500" dirty="0"/>
              <a:t> </a:t>
            </a:r>
            <a:r>
              <a:rPr dirty="0"/>
              <a:t>also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leap</a:t>
            </a:r>
            <a:r>
              <a:rPr spc="-20" dirty="0"/>
              <a:t> </a:t>
            </a:r>
            <a:r>
              <a:rPr dirty="0"/>
              <a:t>into</a:t>
            </a:r>
            <a:r>
              <a:rPr spc="-20" dirty="0"/>
              <a:t> </a:t>
            </a:r>
            <a:r>
              <a:rPr dirty="0"/>
              <a:t>electronic</a:t>
            </a:r>
            <a:r>
              <a:rPr spc="-20" dirty="0"/>
              <a:t> </a:t>
            </a:r>
            <a:r>
              <a:rPr spc="-10" dirty="0"/>
              <a:t>typesetting,</a:t>
            </a:r>
            <a:r>
              <a:rPr spc="-25" dirty="0"/>
              <a:t> </a:t>
            </a:r>
            <a:r>
              <a:rPr spc="-10" dirty="0"/>
              <a:t>remaining</a:t>
            </a:r>
            <a:r>
              <a:rPr spc="-20" dirty="0"/>
              <a:t> </a:t>
            </a:r>
            <a:r>
              <a:rPr spc="-10" dirty="0"/>
              <a:t>essentially unchanged.</a:t>
            </a:r>
            <a:r>
              <a:rPr spc="-15" dirty="0"/>
              <a:t> </a:t>
            </a:r>
            <a:r>
              <a:rPr dirty="0"/>
              <a:t>It</a:t>
            </a:r>
            <a:r>
              <a:rPr spc="-10" dirty="0"/>
              <a:t> </a:t>
            </a:r>
            <a:r>
              <a:rPr dirty="0"/>
              <a:t>was</a:t>
            </a:r>
            <a:r>
              <a:rPr spc="-10" dirty="0"/>
              <a:t> popularised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1960s</a:t>
            </a:r>
            <a:r>
              <a:rPr spc="-10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release</a:t>
            </a:r>
            <a:r>
              <a:rPr spc="50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-10" dirty="0"/>
              <a:t>Letraset</a:t>
            </a:r>
            <a:r>
              <a:rPr spc="-30" dirty="0"/>
              <a:t> </a:t>
            </a:r>
            <a:r>
              <a:rPr dirty="0"/>
              <a:t>sheets</a:t>
            </a:r>
            <a:r>
              <a:rPr spc="-30" dirty="0"/>
              <a:t> </a:t>
            </a:r>
            <a:r>
              <a:rPr spc="-10" dirty="0"/>
              <a:t>containing</a:t>
            </a:r>
            <a:r>
              <a:rPr spc="-30" dirty="0"/>
              <a:t> </a:t>
            </a:r>
            <a:r>
              <a:rPr spc="-10" dirty="0"/>
              <a:t>Lorem</a:t>
            </a:r>
            <a:r>
              <a:rPr spc="-30" dirty="0"/>
              <a:t> </a:t>
            </a:r>
            <a:r>
              <a:rPr dirty="0"/>
              <a:t>Ipsum</a:t>
            </a:r>
            <a:r>
              <a:rPr spc="-25" dirty="0"/>
              <a:t> </a:t>
            </a:r>
            <a:r>
              <a:rPr spc="-10" dirty="0"/>
              <a:t>passages,</a:t>
            </a:r>
            <a:r>
              <a:rPr spc="-30" dirty="0"/>
              <a:t> </a:t>
            </a:r>
            <a:r>
              <a:rPr spc="-25" dirty="0"/>
              <a:t>and </a:t>
            </a:r>
            <a:r>
              <a:rPr dirty="0"/>
              <a:t>more</a:t>
            </a:r>
            <a:r>
              <a:rPr spc="-40" dirty="0"/>
              <a:t> </a:t>
            </a:r>
            <a:r>
              <a:rPr spc="-10" dirty="0"/>
              <a:t>recently</a:t>
            </a:r>
            <a:r>
              <a:rPr spc="-35" dirty="0"/>
              <a:t> </a:t>
            </a:r>
            <a:r>
              <a:rPr dirty="0"/>
              <a:t>with</a:t>
            </a:r>
            <a:r>
              <a:rPr spc="-35" dirty="0"/>
              <a:t> </a:t>
            </a:r>
            <a:r>
              <a:rPr spc="-10" dirty="0"/>
              <a:t>desktop</a:t>
            </a:r>
            <a:r>
              <a:rPr spc="-35" dirty="0"/>
              <a:t> </a:t>
            </a:r>
            <a:r>
              <a:rPr dirty="0"/>
              <a:t>publishing</a:t>
            </a:r>
            <a:r>
              <a:rPr spc="-35" dirty="0"/>
              <a:t> </a:t>
            </a:r>
            <a:r>
              <a:rPr spc="-10" dirty="0"/>
              <a:t>software</a:t>
            </a:r>
            <a:r>
              <a:rPr spc="-35" dirty="0"/>
              <a:t> </a:t>
            </a:r>
            <a:r>
              <a:rPr dirty="0"/>
              <a:t>like</a:t>
            </a:r>
            <a:r>
              <a:rPr spc="-35" dirty="0"/>
              <a:t> </a:t>
            </a:r>
            <a:r>
              <a:rPr spc="-10" dirty="0"/>
              <a:t>Aldus </a:t>
            </a:r>
            <a:r>
              <a:rPr spc="-20" dirty="0"/>
              <a:t>PageMaker</a:t>
            </a:r>
            <a:r>
              <a:rPr spc="-25" dirty="0"/>
              <a:t> </a:t>
            </a:r>
            <a:r>
              <a:rPr dirty="0"/>
              <a:t>including</a:t>
            </a:r>
            <a:r>
              <a:rPr spc="-25" dirty="0"/>
              <a:t> </a:t>
            </a:r>
            <a:r>
              <a:rPr spc="-10" dirty="0"/>
              <a:t>versions</a:t>
            </a:r>
            <a:r>
              <a:rPr spc="-2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spc="-10" dirty="0"/>
              <a:t>Lorem</a:t>
            </a:r>
            <a:r>
              <a:rPr spc="-25" dirty="0"/>
              <a:t> </a:t>
            </a:r>
            <a:r>
              <a:rPr spc="-10" dirty="0"/>
              <a:t>Ipsum.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pc="-10" dirty="0"/>
          </a:p>
          <a:p>
            <a:pPr marL="12700" marR="5080">
              <a:lnSpc>
                <a:spcPct val="119100"/>
              </a:lnSpc>
            </a:pPr>
            <a:r>
              <a:rPr spc="-10" dirty="0"/>
              <a:t>Lorem</a:t>
            </a:r>
            <a:r>
              <a:rPr spc="-45" dirty="0"/>
              <a:t> </a:t>
            </a:r>
            <a:r>
              <a:rPr dirty="0"/>
              <a:t>Ipsum</a:t>
            </a:r>
            <a:r>
              <a:rPr spc="-4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dirty="0"/>
              <a:t>simply</a:t>
            </a:r>
            <a:r>
              <a:rPr spc="-40" dirty="0"/>
              <a:t> </a:t>
            </a:r>
            <a:r>
              <a:rPr dirty="0"/>
              <a:t>dummy</a:t>
            </a:r>
            <a:r>
              <a:rPr spc="-40" dirty="0"/>
              <a:t> </a:t>
            </a:r>
            <a:r>
              <a:rPr spc="-10" dirty="0"/>
              <a:t>text</a:t>
            </a:r>
            <a:r>
              <a:rPr spc="-45" dirty="0"/>
              <a:t> </a:t>
            </a:r>
            <a:r>
              <a:rPr dirty="0"/>
              <a:t>of</a:t>
            </a:r>
            <a:r>
              <a:rPr spc="-4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printing</a:t>
            </a:r>
            <a:r>
              <a:rPr spc="-40" dirty="0"/>
              <a:t> </a:t>
            </a:r>
            <a:r>
              <a:rPr spc="-25" dirty="0"/>
              <a:t>and </a:t>
            </a:r>
            <a:r>
              <a:rPr spc="-10" dirty="0"/>
              <a:t>typesetting</a:t>
            </a:r>
            <a:r>
              <a:rPr spc="-30" dirty="0"/>
              <a:t> </a:t>
            </a:r>
            <a:r>
              <a:rPr spc="-10" dirty="0"/>
              <a:t>industry.</a:t>
            </a:r>
            <a:r>
              <a:rPr spc="-30" dirty="0"/>
              <a:t> </a:t>
            </a:r>
            <a:r>
              <a:rPr spc="-10" dirty="0"/>
              <a:t>Lorem</a:t>
            </a:r>
            <a:r>
              <a:rPr spc="-30" dirty="0"/>
              <a:t> </a:t>
            </a:r>
            <a:r>
              <a:rPr dirty="0"/>
              <a:t>Ipsum</a:t>
            </a:r>
            <a:r>
              <a:rPr spc="-30" dirty="0"/>
              <a:t> </a:t>
            </a:r>
            <a:r>
              <a:rPr dirty="0"/>
              <a:t>has</a:t>
            </a:r>
            <a:r>
              <a:rPr spc="-30" dirty="0"/>
              <a:t> </a:t>
            </a:r>
            <a:r>
              <a:rPr dirty="0"/>
              <a:t>been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spc="-10" dirty="0"/>
              <a:t>industry’s standard</a:t>
            </a:r>
            <a:r>
              <a:rPr spc="-35" dirty="0"/>
              <a:t> </a:t>
            </a:r>
            <a:r>
              <a:rPr dirty="0"/>
              <a:t>dummy</a:t>
            </a:r>
            <a:r>
              <a:rPr spc="-35" dirty="0"/>
              <a:t> </a:t>
            </a:r>
            <a:r>
              <a:rPr spc="-10" dirty="0"/>
              <a:t>text</a:t>
            </a:r>
            <a:r>
              <a:rPr spc="-30" dirty="0"/>
              <a:t> </a:t>
            </a:r>
            <a:r>
              <a:rPr spc="-10" dirty="0"/>
              <a:t>ever</a:t>
            </a:r>
            <a:r>
              <a:rPr spc="-35" dirty="0"/>
              <a:t> </a:t>
            </a:r>
            <a:r>
              <a:rPr dirty="0"/>
              <a:t>since</a:t>
            </a:r>
            <a:r>
              <a:rPr spc="-30" dirty="0"/>
              <a:t> </a:t>
            </a:r>
            <a:r>
              <a:rPr dirty="0"/>
              <a:t>the</a:t>
            </a:r>
            <a:r>
              <a:rPr spc="-35" dirty="0"/>
              <a:t> </a:t>
            </a:r>
            <a:r>
              <a:rPr dirty="0"/>
              <a:t>1500s,</a:t>
            </a:r>
            <a:r>
              <a:rPr spc="-35" dirty="0"/>
              <a:t> </a:t>
            </a:r>
            <a:r>
              <a:rPr dirty="0"/>
              <a:t>when</a:t>
            </a:r>
            <a:r>
              <a:rPr spc="-30" dirty="0"/>
              <a:t> </a:t>
            </a:r>
            <a:r>
              <a:rPr dirty="0"/>
              <a:t>an</a:t>
            </a:r>
            <a:r>
              <a:rPr spc="-35" dirty="0"/>
              <a:t> </a:t>
            </a:r>
            <a:r>
              <a:rPr spc="-10" dirty="0"/>
              <a:t>unknown printer</a:t>
            </a:r>
            <a:r>
              <a:rPr spc="-30" dirty="0"/>
              <a:t> </a:t>
            </a:r>
            <a:r>
              <a:rPr dirty="0"/>
              <a:t>took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galley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dirty="0"/>
              <a:t>type</a:t>
            </a:r>
            <a:r>
              <a:rPr spc="-30" dirty="0"/>
              <a:t> </a:t>
            </a:r>
            <a:r>
              <a:rPr dirty="0"/>
              <a:t>and</a:t>
            </a:r>
            <a:r>
              <a:rPr spc="-30" dirty="0"/>
              <a:t> </a:t>
            </a:r>
            <a:r>
              <a:rPr dirty="0"/>
              <a:t>scrambled</a:t>
            </a:r>
            <a:r>
              <a:rPr spc="-25" dirty="0"/>
              <a:t> </a:t>
            </a:r>
            <a:r>
              <a:rPr dirty="0"/>
              <a:t>it</a:t>
            </a:r>
            <a:r>
              <a:rPr spc="-30" dirty="0"/>
              <a:t> </a:t>
            </a:r>
            <a:r>
              <a:rPr dirty="0"/>
              <a:t>to</a:t>
            </a:r>
            <a:r>
              <a:rPr spc="-30" dirty="0"/>
              <a:t> </a:t>
            </a:r>
            <a:r>
              <a:rPr spc="-10" dirty="0"/>
              <a:t>make</a:t>
            </a:r>
            <a:r>
              <a:rPr spc="-30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spc="-20" dirty="0"/>
              <a:t>type </a:t>
            </a:r>
            <a:r>
              <a:rPr dirty="0"/>
              <a:t>specimen</a:t>
            </a:r>
            <a:r>
              <a:rPr spc="-25" dirty="0"/>
              <a:t> </a:t>
            </a:r>
            <a:r>
              <a:rPr dirty="0"/>
              <a:t>book.</a:t>
            </a:r>
            <a:r>
              <a:rPr spc="-20" dirty="0"/>
              <a:t> </a:t>
            </a:r>
            <a:r>
              <a:rPr dirty="0"/>
              <a:t>It</a:t>
            </a:r>
            <a:r>
              <a:rPr spc="-25" dirty="0"/>
              <a:t> </a:t>
            </a:r>
            <a:r>
              <a:rPr dirty="0"/>
              <a:t>has</a:t>
            </a:r>
            <a:r>
              <a:rPr spc="-20" dirty="0"/>
              <a:t> </a:t>
            </a:r>
            <a:r>
              <a:rPr spc="-10" dirty="0"/>
              <a:t>survived</a:t>
            </a:r>
            <a:r>
              <a:rPr spc="-20" dirty="0"/>
              <a:t> </a:t>
            </a:r>
            <a:r>
              <a:rPr dirty="0"/>
              <a:t>not</a:t>
            </a:r>
            <a:r>
              <a:rPr spc="-25" dirty="0"/>
              <a:t> </a:t>
            </a:r>
            <a:r>
              <a:rPr dirty="0"/>
              <a:t>only</a:t>
            </a:r>
            <a:r>
              <a:rPr spc="-20" dirty="0"/>
              <a:t> </a:t>
            </a:r>
            <a:r>
              <a:rPr dirty="0"/>
              <a:t>five</a:t>
            </a:r>
            <a:r>
              <a:rPr spc="-20" dirty="0"/>
              <a:t> </a:t>
            </a:r>
            <a:r>
              <a:rPr spc="-10" dirty="0"/>
              <a:t>centuries,</a:t>
            </a:r>
            <a:r>
              <a:rPr spc="-25" dirty="0"/>
              <a:t> but</a:t>
            </a:r>
            <a:r>
              <a:rPr spc="500" dirty="0"/>
              <a:t> </a:t>
            </a:r>
            <a:r>
              <a:rPr dirty="0"/>
              <a:t>also</a:t>
            </a:r>
            <a:r>
              <a:rPr spc="-2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leap</a:t>
            </a:r>
            <a:r>
              <a:rPr spc="-20" dirty="0"/>
              <a:t> </a:t>
            </a:r>
            <a:r>
              <a:rPr dirty="0"/>
              <a:t>into</a:t>
            </a:r>
            <a:r>
              <a:rPr spc="-20" dirty="0"/>
              <a:t> </a:t>
            </a:r>
            <a:r>
              <a:rPr dirty="0"/>
              <a:t>electronic</a:t>
            </a:r>
            <a:r>
              <a:rPr spc="-20" dirty="0"/>
              <a:t> </a:t>
            </a:r>
            <a:r>
              <a:rPr spc="-10" dirty="0"/>
              <a:t>typesetting,</a:t>
            </a:r>
            <a:r>
              <a:rPr spc="-25" dirty="0"/>
              <a:t> </a:t>
            </a:r>
            <a:r>
              <a:rPr spc="-10" dirty="0"/>
              <a:t>remaining</a:t>
            </a:r>
            <a:r>
              <a:rPr spc="-20" dirty="0"/>
              <a:t> </a:t>
            </a:r>
            <a:r>
              <a:rPr spc="-10" dirty="0"/>
              <a:t>essentially unchanged.</a:t>
            </a:r>
            <a:r>
              <a:rPr spc="-15" dirty="0"/>
              <a:t> </a:t>
            </a:r>
            <a:r>
              <a:rPr dirty="0"/>
              <a:t>It</a:t>
            </a:r>
            <a:r>
              <a:rPr spc="-10" dirty="0"/>
              <a:t> </a:t>
            </a:r>
            <a:r>
              <a:rPr dirty="0"/>
              <a:t>was</a:t>
            </a:r>
            <a:r>
              <a:rPr spc="-10" dirty="0"/>
              <a:t> popularised </a:t>
            </a:r>
            <a:r>
              <a:rPr dirty="0"/>
              <a:t>in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1960s</a:t>
            </a:r>
            <a:r>
              <a:rPr spc="-10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release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Slide</a:t>
            </a:r>
            <a:r>
              <a:rPr spc="5" dirty="0"/>
              <a:t> </a:t>
            </a:r>
            <a:r>
              <a:rPr spc="-10" dirty="0"/>
              <a:t>title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443900" y="1632536"/>
            <a:ext cx="5078730" cy="2820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6710" algn="just">
              <a:lnSpc>
                <a:spcPct val="1191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Letraset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sheets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containing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passages,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more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recently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with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desktop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publishing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software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like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Aldus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PageMaker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including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versions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Ipsum.</a:t>
            </a:r>
            <a:endParaRPr sz="1400">
              <a:latin typeface="Libre Franklin Light"/>
              <a:cs typeface="Libre Franklin Ligh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sz="1400">
              <a:latin typeface="Libre Franklin Light"/>
              <a:cs typeface="Libre Franklin Light"/>
            </a:endParaRPr>
          </a:p>
          <a:p>
            <a:pPr marL="12700" marR="5080">
              <a:lnSpc>
                <a:spcPct val="119100"/>
              </a:lnSpc>
            </a:pP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and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industry.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 standard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when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an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unknown printer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took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galley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and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scrambled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make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specimen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book.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It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survived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not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only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five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centuries,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but</a:t>
            </a:r>
            <a:r>
              <a:rPr sz="1400" spc="50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also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leap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into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electronic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typesetting,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remaining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essentially unchanged.</a:t>
            </a:r>
            <a:endParaRPr sz="1400">
              <a:latin typeface="Libre Franklin Light"/>
              <a:cs typeface="Libre Franklin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39278" y="0"/>
            <a:ext cx="3483610" cy="1496060"/>
          </a:xfrm>
          <a:custGeom>
            <a:avLst/>
            <a:gdLst/>
            <a:ahLst/>
            <a:cxnLst/>
            <a:rect l="l" t="t" r="r" b="b"/>
            <a:pathLst>
              <a:path w="3483609" h="1496060">
                <a:moveTo>
                  <a:pt x="2367902" y="0"/>
                </a:moveTo>
                <a:lnTo>
                  <a:pt x="1745069" y="747449"/>
                </a:lnTo>
                <a:lnTo>
                  <a:pt x="1114785" y="0"/>
                </a:lnTo>
              </a:path>
              <a:path w="3483609" h="1496060">
                <a:moveTo>
                  <a:pt x="0" y="0"/>
                </a:moveTo>
                <a:lnTo>
                  <a:pt x="998359" y="1156732"/>
                </a:lnTo>
                <a:lnTo>
                  <a:pt x="1031951" y="1193686"/>
                </a:lnTo>
                <a:lnTo>
                  <a:pt x="1067194" y="1228707"/>
                </a:lnTo>
                <a:lnTo>
                  <a:pt x="1104006" y="1261756"/>
                </a:lnTo>
                <a:lnTo>
                  <a:pt x="1142303" y="1292794"/>
                </a:lnTo>
                <a:lnTo>
                  <a:pt x="1182001" y="1321783"/>
                </a:lnTo>
                <a:lnTo>
                  <a:pt x="1223014" y="1348683"/>
                </a:lnTo>
                <a:lnTo>
                  <a:pt x="1265261" y="1373455"/>
                </a:lnTo>
                <a:lnTo>
                  <a:pt x="1308656" y="1396061"/>
                </a:lnTo>
                <a:lnTo>
                  <a:pt x="1353116" y="1416461"/>
                </a:lnTo>
                <a:lnTo>
                  <a:pt x="1398556" y="1434617"/>
                </a:lnTo>
                <a:lnTo>
                  <a:pt x="1444893" y="1450490"/>
                </a:lnTo>
                <a:lnTo>
                  <a:pt x="1492043" y="1464040"/>
                </a:lnTo>
                <a:lnTo>
                  <a:pt x="1539921" y="1475229"/>
                </a:lnTo>
                <a:lnTo>
                  <a:pt x="1588445" y="1484018"/>
                </a:lnTo>
                <a:lnTo>
                  <a:pt x="1637528" y="1490367"/>
                </a:lnTo>
                <a:lnTo>
                  <a:pt x="1687089" y="1494239"/>
                </a:lnTo>
                <a:lnTo>
                  <a:pt x="1737042" y="1495593"/>
                </a:lnTo>
                <a:lnTo>
                  <a:pt x="1738477" y="1495593"/>
                </a:lnTo>
                <a:lnTo>
                  <a:pt x="1788312" y="1494327"/>
                </a:lnTo>
                <a:lnTo>
                  <a:pt x="1837764" y="1490552"/>
                </a:lnTo>
                <a:lnTo>
                  <a:pt x="1886748" y="1484308"/>
                </a:lnTo>
                <a:lnTo>
                  <a:pt x="1935183" y="1475633"/>
                </a:lnTo>
                <a:lnTo>
                  <a:pt x="1982983" y="1464565"/>
                </a:lnTo>
                <a:lnTo>
                  <a:pt x="2030066" y="1451143"/>
                </a:lnTo>
                <a:lnTo>
                  <a:pt x="2076347" y="1435405"/>
                </a:lnTo>
                <a:lnTo>
                  <a:pt x="2121743" y="1417389"/>
                </a:lnTo>
                <a:lnTo>
                  <a:pt x="2166171" y="1397135"/>
                </a:lnTo>
                <a:lnTo>
                  <a:pt x="2209547" y="1374679"/>
                </a:lnTo>
                <a:lnTo>
                  <a:pt x="2251787" y="1350061"/>
                </a:lnTo>
                <a:lnTo>
                  <a:pt x="2292807" y="1323320"/>
                </a:lnTo>
                <a:lnTo>
                  <a:pt x="2332524" y="1294492"/>
                </a:lnTo>
                <a:lnTo>
                  <a:pt x="2370855" y="1263618"/>
                </a:lnTo>
                <a:lnTo>
                  <a:pt x="2407715" y="1230734"/>
                </a:lnTo>
                <a:lnTo>
                  <a:pt x="2443022" y="1195880"/>
                </a:lnTo>
                <a:lnTo>
                  <a:pt x="2476690" y="1159094"/>
                </a:lnTo>
                <a:lnTo>
                  <a:pt x="3483367" y="0"/>
                </a:lnTo>
              </a:path>
            </a:pathLst>
          </a:custGeom>
          <a:ln w="7721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05654" y="4781269"/>
            <a:ext cx="4487545" cy="2077085"/>
          </a:xfrm>
          <a:custGeom>
            <a:avLst/>
            <a:gdLst/>
            <a:ahLst/>
            <a:cxnLst/>
            <a:rect l="l" t="t" r="r" b="b"/>
            <a:pathLst>
              <a:path w="4487545" h="2077084">
                <a:moveTo>
                  <a:pt x="2251043" y="0"/>
                </a:moveTo>
                <a:lnTo>
                  <a:pt x="2249608" y="0"/>
                </a:lnTo>
                <a:lnTo>
                  <a:pt x="2196322" y="1354"/>
                </a:lnTo>
                <a:lnTo>
                  <a:pt x="2198624" y="1354"/>
                </a:lnTo>
                <a:lnTo>
                  <a:pt x="2150321" y="5041"/>
                </a:lnTo>
                <a:lnTo>
                  <a:pt x="2101337" y="11285"/>
                </a:lnTo>
                <a:lnTo>
                  <a:pt x="2052902" y="19960"/>
                </a:lnTo>
                <a:lnTo>
                  <a:pt x="2005102" y="31028"/>
                </a:lnTo>
                <a:lnTo>
                  <a:pt x="1958019" y="44450"/>
                </a:lnTo>
                <a:lnTo>
                  <a:pt x="1911738" y="60188"/>
                </a:lnTo>
                <a:lnTo>
                  <a:pt x="1866342" y="78203"/>
                </a:lnTo>
                <a:lnTo>
                  <a:pt x="1821914" y="98458"/>
                </a:lnTo>
                <a:lnTo>
                  <a:pt x="1778538" y="120914"/>
                </a:lnTo>
                <a:lnTo>
                  <a:pt x="1736298" y="145532"/>
                </a:lnTo>
                <a:lnTo>
                  <a:pt x="1695278" y="172273"/>
                </a:lnTo>
                <a:lnTo>
                  <a:pt x="1655561" y="201101"/>
                </a:lnTo>
                <a:lnTo>
                  <a:pt x="1617230" y="231975"/>
                </a:lnTo>
                <a:lnTo>
                  <a:pt x="1580370" y="264859"/>
                </a:lnTo>
                <a:lnTo>
                  <a:pt x="1545063" y="299713"/>
                </a:lnTo>
                <a:lnTo>
                  <a:pt x="1511395" y="336499"/>
                </a:lnTo>
                <a:lnTo>
                  <a:pt x="0" y="2076730"/>
                </a:lnTo>
                <a:lnTo>
                  <a:pt x="1132297" y="2076730"/>
                </a:lnTo>
                <a:lnTo>
                  <a:pt x="1221454" y="1974100"/>
                </a:lnTo>
                <a:lnTo>
                  <a:pt x="2243016" y="748144"/>
                </a:lnTo>
                <a:lnTo>
                  <a:pt x="3342972" y="748144"/>
                </a:lnTo>
                <a:lnTo>
                  <a:pt x="2989725" y="338861"/>
                </a:lnTo>
                <a:lnTo>
                  <a:pt x="2956134" y="301907"/>
                </a:lnTo>
                <a:lnTo>
                  <a:pt x="2920891" y="266886"/>
                </a:lnTo>
                <a:lnTo>
                  <a:pt x="2884078" y="233837"/>
                </a:lnTo>
                <a:lnTo>
                  <a:pt x="2845782" y="202799"/>
                </a:lnTo>
                <a:lnTo>
                  <a:pt x="2806084" y="173810"/>
                </a:lnTo>
                <a:lnTo>
                  <a:pt x="2765070" y="146910"/>
                </a:lnTo>
                <a:lnTo>
                  <a:pt x="2722824" y="122138"/>
                </a:lnTo>
                <a:lnTo>
                  <a:pt x="2679429" y="99532"/>
                </a:lnTo>
                <a:lnTo>
                  <a:pt x="2634969" y="79131"/>
                </a:lnTo>
                <a:lnTo>
                  <a:pt x="2589529" y="60975"/>
                </a:lnTo>
                <a:lnTo>
                  <a:pt x="2543192" y="45103"/>
                </a:lnTo>
                <a:lnTo>
                  <a:pt x="2496042" y="31553"/>
                </a:lnTo>
                <a:lnTo>
                  <a:pt x="2448163" y="20364"/>
                </a:lnTo>
                <a:lnTo>
                  <a:pt x="2399640" y="11575"/>
                </a:lnTo>
                <a:lnTo>
                  <a:pt x="2350557" y="5225"/>
                </a:lnTo>
                <a:lnTo>
                  <a:pt x="2300996" y="1354"/>
                </a:lnTo>
                <a:lnTo>
                  <a:pt x="2251043" y="0"/>
                </a:lnTo>
                <a:close/>
              </a:path>
              <a:path w="4487545" h="2077084">
                <a:moveTo>
                  <a:pt x="3342972" y="748144"/>
                </a:moveTo>
                <a:lnTo>
                  <a:pt x="2243016" y="748144"/>
                </a:lnTo>
                <a:lnTo>
                  <a:pt x="3363342" y="2076730"/>
                </a:lnTo>
                <a:lnTo>
                  <a:pt x="4487539" y="2076730"/>
                </a:lnTo>
                <a:lnTo>
                  <a:pt x="4487539" y="2074277"/>
                </a:lnTo>
                <a:lnTo>
                  <a:pt x="3342972" y="74814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F32B40-8226-A276-BB37-27F81DDAA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43981" y="1632892"/>
            <a:ext cx="4414520" cy="1296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91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discussions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bring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together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key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opinion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leaders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most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topical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 challenges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today.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Highlight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role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endParaRPr sz="1400">
              <a:latin typeface="Libre Franklin Light"/>
              <a:cs typeface="Libre Franklin Light"/>
            </a:endParaRPr>
          </a:p>
          <a:p>
            <a:pPr marL="12700" marR="113030" algn="just">
              <a:lnSpc>
                <a:spcPct val="119100"/>
              </a:lnSpc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your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business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shaping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tomorrow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by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participating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one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our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thought-provoking</a:t>
            </a:r>
            <a:r>
              <a:rPr sz="1400" spc="-1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panels.</a:t>
            </a:r>
            <a:endParaRPr sz="1400">
              <a:latin typeface="Libre Franklin Light"/>
              <a:cs typeface="Libre Franklin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993" y="3842608"/>
            <a:ext cx="72009" cy="14875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993" y="4204609"/>
            <a:ext cx="72009" cy="1487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993" y="4566608"/>
            <a:ext cx="72009" cy="14875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993" y="4928608"/>
            <a:ext cx="72009" cy="14875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1993" y="5290609"/>
            <a:ext cx="72009" cy="14875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97206" y="1632536"/>
            <a:ext cx="4887595" cy="383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discussions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bring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together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key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opinion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leaders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most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topical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 challenges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today.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Highlight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leading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role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your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business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shaping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tomorrow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by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participating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one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our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thought-provoking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panels.</a:t>
            </a:r>
            <a:endParaRPr sz="1400">
              <a:latin typeface="Libre Franklin Light"/>
              <a:cs typeface="Libre Franklin Light"/>
            </a:endParaRPr>
          </a:p>
          <a:p>
            <a:pPr>
              <a:lnSpc>
                <a:spcPct val="100000"/>
              </a:lnSpc>
              <a:spcBef>
                <a:spcPts val="1685"/>
              </a:spcBef>
            </a:pPr>
            <a:endParaRPr sz="1400">
              <a:latin typeface="Libre Franklin Light"/>
              <a:cs typeface="Libre Franklin Light"/>
            </a:endParaRPr>
          </a:p>
          <a:p>
            <a:pPr marL="14604">
              <a:lnSpc>
                <a:spcPct val="100000"/>
              </a:lnSpc>
            </a:pPr>
            <a:r>
              <a:rPr sz="17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Dummy</a:t>
            </a:r>
            <a:r>
              <a:rPr sz="1750" b="1" spc="9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7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text</a:t>
            </a:r>
            <a:endParaRPr sz="1750">
              <a:latin typeface="Libre Franklin SemiBold"/>
              <a:cs typeface="Libre Franklin SemiBold"/>
            </a:endParaRPr>
          </a:p>
          <a:p>
            <a:pPr marL="125095">
              <a:lnSpc>
                <a:spcPct val="100000"/>
              </a:lnSpc>
              <a:spcBef>
                <a:spcPts val="146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1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2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3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4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5</a:t>
            </a:r>
            <a:endParaRPr sz="1400">
              <a:latin typeface="Libre Franklin Light"/>
              <a:cs typeface="Libre Franklin Ligh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Slide</a:t>
            </a:r>
            <a:r>
              <a:rPr spc="5" dirty="0"/>
              <a:t> </a:t>
            </a:r>
            <a:r>
              <a:rPr spc="-10" dirty="0"/>
              <a:t>title</a:t>
            </a: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6593" y="3842608"/>
            <a:ext cx="72009" cy="14875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6593" y="4204608"/>
            <a:ext cx="72009" cy="14875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6593" y="4566608"/>
            <a:ext cx="72009" cy="14875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6593" y="4928608"/>
            <a:ext cx="72009" cy="14875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6593" y="5290609"/>
            <a:ext cx="72009" cy="148755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443900" y="3327567"/>
            <a:ext cx="1348105" cy="214439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7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Dummy</a:t>
            </a:r>
            <a:r>
              <a:rPr sz="1750" b="1" spc="9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7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text</a:t>
            </a:r>
            <a:endParaRPr sz="1750">
              <a:latin typeface="Libre Franklin SemiBold"/>
              <a:cs typeface="Libre Franklin SemiBold"/>
            </a:endParaRPr>
          </a:p>
          <a:p>
            <a:pPr marL="123189">
              <a:lnSpc>
                <a:spcPct val="100000"/>
              </a:lnSpc>
              <a:spcBef>
                <a:spcPts val="146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1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2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3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4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5</a:t>
            </a:r>
            <a:endParaRPr sz="1400">
              <a:latin typeface="Libre Franklin Light"/>
              <a:cs typeface="Libre Franklin Ligh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239278" y="0"/>
            <a:ext cx="3483610" cy="1496060"/>
          </a:xfrm>
          <a:custGeom>
            <a:avLst/>
            <a:gdLst/>
            <a:ahLst/>
            <a:cxnLst/>
            <a:rect l="l" t="t" r="r" b="b"/>
            <a:pathLst>
              <a:path w="3483609" h="1496060">
                <a:moveTo>
                  <a:pt x="2367902" y="0"/>
                </a:moveTo>
                <a:lnTo>
                  <a:pt x="1745069" y="747449"/>
                </a:lnTo>
                <a:lnTo>
                  <a:pt x="1114785" y="0"/>
                </a:lnTo>
              </a:path>
              <a:path w="3483609" h="1496060">
                <a:moveTo>
                  <a:pt x="0" y="0"/>
                </a:moveTo>
                <a:lnTo>
                  <a:pt x="998359" y="1156732"/>
                </a:lnTo>
                <a:lnTo>
                  <a:pt x="1031951" y="1193686"/>
                </a:lnTo>
                <a:lnTo>
                  <a:pt x="1067194" y="1228707"/>
                </a:lnTo>
                <a:lnTo>
                  <a:pt x="1104006" y="1261756"/>
                </a:lnTo>
                <a:lnTo>
                  <a:pt x="1142303" y="1292794"/>
                </a:lnTo>
                <a:lnTo>
                  <a:pt x="1182001" y="1321783"/>
                </a:lnTo>
                <a:lnTo>
                  <a:pt x="1223014" y="1348683"/>
                </a:lnTo>
                <a:lnTo>
                  <a:pt x="1265261" y="1373455"/>
                </a:lnTo>
                <a:lnTo>
                  <a:pt x="1308656" y="1396061"/>
                </a:lnTo>
                <a:lnTo>
                  <a:pt x="1353116" y="1416461"/>
                </a:lnTo>
                <a:lnTo>
                  <a:pt x="1398556" y="1434617"/>
                </a:lnTo>
                <a:lnTo>
                  <a:pt x="1444893" y="1450490"/>
                </a:lnTo>
                <a:lnTo>
                  <a:pt x="1492043" y="1464040"/>
                </a:lnTo>
                <a:lnTo>
                  <a:pt x="1539921" y="1475229"/>
                </a:lnTo>
                <a:lnTo>
                  <a:pt x="1588445" y="1484018"/>
                </a:lnTo>
                <a:lnTo>
                  <a:pt x="1637528" y="1490367"/>
                </a:lnTo>
                <a:lnTo>
                  <a:pt x="1687089" y="1494239"/>
                </a:lnTo>
                <a:lnTo>
                  <a:pt x="1737042" y="1495593"/>
                </a:lnTo>
                <a:lnTo>
                  <a:pt x="1738477" y="1495593"/>
                </a:lnTo>
                <a:lnTo>
                  <a:pt x="1788312" y="1494327"/>
                </a:lnTo>
                <a:lnTo>
                  <a:pt x="1837764" y="1490552"/>
                </a:lnTo>
                <a:lnTo>
                  <a:pt x="1886748" y="1484308"/>
                </a:lnTo>
                <a:lnTo>
                  <a:pt x="1935183" y="1475633"/>
                </a:lnTo>
                <a:lnTo>
                  <a:pt x="1982983" y="1464565"/>
                </a:lnTo>
                <a:lnTo>
                  <a:pt x="2030066" y="1451143"/>
                </a:lnTo>
                <a:lnTo>
                  <a:pt x="2076347" y="1435405"/>
                </a:lnTo>
                <a:lnTo>
                  <a:pt x="2121743" y="1417389"/>
                </a:lnTo>
                <a:lnTo>
                  <a:pt x="2166171" y="1397135"/>
                </a:lnTo>
                <a:lnTo>
                  <a:pt x="2209547" y="1374679"/>
                </a:lnTo>
                <a:lnTo>
                  <a:pt x="2251787" y="1350061"/>
                </a:lnTo>
                <a:lnTo>
                  <a:pt x="2292807" y="1323320"/>
                </a:lnTo>
                <a:lnTo>
                  <a:pt x="2332524" y="1294492"/>
                </a:lnTo>
                <a:lnTo>
                  <a:pt x="2370855" y="1263618"/>
                </a:lnTo>
                <a:lnTo>
                  <a:pt x="2407715" y="1230734"/>
                </a:lnTo>
                <a:lnTo>
                  <a:pt x="2443022" y="1195880"/>
                </a:lnTo>
                <a:lnTo>
                  <a:pt x="2476690" y="1159094"/>
                </a:lnTo>
                <a:lnTo>
                  <a:pt x="3483367" y="0"/>
                </a:lnTo>
              </a:path>
            </a:pathLst>
          </a:custGeom>
          <a:ln w="7721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05654" y="4781269"/>
            <a:ext cx="4487545" cy="2077085"/>
          </a:xfrm>
          <a:custGeom>
            <a:avLst/>
            <a:gdLst/>
            <a:ahLst/>
            <a:cxnLst/>
            <a:rect l="l" t="t" r="r" b="b"/>
            <a:pathLst>
              <a:path w="4487545" h="2077084">
                <a:moveTo>
                  <a:pt x="2251043" y="0"/>
                </a:moveTo>
                <a:lnTo>
                  <a:pt x="2249608" y="0"/>
                </a:lnTo>
                <a:lnTo>
                  <a:pt x="2196322" y="1354"/>
                </a:lnTo>
                <a:lnTo>
                  <a:pt x="2198624" y="1354"/>
                </a:lnTo>
                <a:lnTo>
                  <a:pt x="2150321" y="5041"/>
                </a:lnTo>
                <a:lnTo>
                  <a:pt x="2101337" y="11285"/>
                </a:lnTo>
                <a:lnTo>
                  <a:pt x="2052902" y="19960"/>
                </a:lnTo>
                <a:lnTo>
                  <a:pt x="2005102" y="31028"/>
                </a:lnTo>
                <a:lnTo>
                  <a:pt x="1958019" y="44450"/>
                </a:lnTo>
                <a:lnTo>
                  <a:pt x="1911738" y="60188"/>
                </a:lnTo>
                <a:lnTo>
                  <a:pt x="1866342" y="78203"/>
                </a:lnTo>
                <a:lnTo>
                  <a:pt x="1821914" y="98458"/>
                </a:lnTo>
                <a:lnTo>
                  <a:pt x="1778538" y="120914"/>
                </a:lnTo>
                <a:lnTo>
                  <a:pt x="1736298" y="145532"/>
                </a:lnTo>
                <a:lnTo>
                  <a:pt x="1695278" y="172273"/>
                </a:lnTo>
                <a:lnTo>
                  <a:pt x="1655561" y="201101"/>
                </a:lnTo>
                <a:lnTo>
                  <a:pt x="1617230" y="231975"/>
                </a:lnTo>
                <a:lnTo>
                  <a:pt x="1580370" y="264859"/>
                </a:lnTo>
                <a:lnTo>
                  <a:pt x="1545063" y="299713"/>
                </a:lnTo>
                <a:lnTo>
                  <a:pt x="1511395" y="336499"/>
                </a:lnTo>
                <a:lnTo>
                  <a:pt x="0" y="2076730"/>
                </a:lnTo>
                <a:lnTo>
                  <a:pt x="1132297" y="2076730"/>
                </a:lnTo>
                <a:lnTo>
                  <a:pt x="1221454" y="1974100"/>
                </a:lnTo>
                <a:lnTo>
                  <a:pt x="2243016" y="748144"/>
                </a:lnTo>
                <a:lnTo>
                  <a:pt x="3342972" y="748144"/>
                </a:lnTo>
                <a:lnTo>
                  <a:pt x="2989725" y="338861"/>
                </a:lnTo>
                <a:lnTo>
                  <a:pt x="2956134" y="301907"/>
                </a:lnTo>
                <a:lnTo>
                  <a:pt x="2920891" y="266886"/>
                </a:lnTo>
                <a:lnTo>
                  <a:pt x="2884078" y="233837"/>
                </a:lnTo>
                <a:lnTo>
                  <a:pt x="2845782" y="202799"/>
                </a:lnTo>
                <a:lnTo>
                  <a:pt x="2806084" y="173810"/>
                </a:lnTo>
                <a:lnTo>
                  <a:pt x="2765070" y="146910"/>
                </a:lnTo>
                <a:lnTo>
                  <a:pt x="2722824" y="122138"/>
                </a:lnTo>
                <a:lnTo>
                  <a:pt x="2679429" y="99532"/>
                </a:lnTo>
                <a:lnTo>
                  <a:pt x="2634969" y="79131"/>
                </a:lnTo>
                <a:lnTo>
                  <a:pt x="2589529" y="60975"/>
                </a:lnTo>
                <a:lnTo>
                  <a:pt x="2543192" y="45103"/>
                </a:lnTo>
                <a:lnTo>
                  <a:pt x="2496042" y="31553"/>
                </a:lnTo>
                <a:lnTo>
                  <a:pt x="2448163" y="20364"/>
                </a:lnTo>
                <a:lnTo>
                  <a:pt x="2399640" y="11575"/>
                </a:lnTo>
                <a:lnTo>
                  <a:pt x="2350557" y="5225"/>
                </a:lnTo>
                <a:lnTo>
                  <a:pt x="2300996" y="1354"/>
                </a:lnTo>
                <a:lnTo>
                  <a:pt x="2251043" y="0"/>
                </a:lnTo>
                <a:close/>
              </a:path>
              <a:path w="4487545" h="2077084">
                <a:moveTo>
                  <a:pt x="3342972" y="748144"/>
                </a:moveTo>
                <a:lnTo>
                  <a:pt x="2243016" y="748144"/>
                </a:lnTo>
                <a:lnTo>
                  <a:pt x="3363342" y="2076730"/>
                </a:lnTo>
                <a:lnTo>
                  <a:pt x="4487539" y="2076730"/>
                </a:lnTo>
                <a:lnTo>
                  <a:pt x="4487539" y="2074277"/>
                </a:lnTo>
                <a:lnTo>
                  <a:pt x="3342972" y="74814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64B6885-32FB-BD91-C65C-9AD8CE660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43981" y="1632892"/>
            <a:ext cx="3948429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discussions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bring together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key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opinion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leaders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50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most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topical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challenges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today.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Highlight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leading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role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your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business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in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shaping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tomorrow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participating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one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our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thought-provoking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panels.</a:t>
            </a:r>
            <a:endParaRPr sz="1400">
              <a:latin typeface="Libre Franklin Light"/>
              <a:cs typeface="Libre Franklin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4067609"/>
            <a:ext cx="72009" cy="14875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4429608"/>
            <a:ext cx="72009" cy="148755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4791608"/>
            <a:ext cx="72009" cy="14875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5153607"/>
            <a:ext cx="72009" cy="148755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993" y="5515608"/>
            <a:ext cx="72009" cy="148755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97206" y="1632536"/>
            <a:ext cx="3948429" cy="406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discussions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will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bring together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key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opinion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leaders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discuss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50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most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topical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challenges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today.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Highlight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leading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role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your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business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in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shaping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healthcare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tomorrow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participating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one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our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thought-provoking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panels.</a:t>
            </a:r>
            <a:endParaRPr sz="1400">
              <a:latin typeface="Libre Franklin Light"/>
              <a:cs typeface="Libre Franklin Light"/>
            </a:endParaRPr>
          </a:p>
          <a:p>
            <a:pPr>
              <a:lnSpc>
                <a:spcPct val="100000"/>
              </a:lnSpc>
              <a:spcBef>
                <a:spcPts val="1455"/>
              </a:spcBef>
            </a:pPr>
            <a:endParaRPr sz="1400">
              <a:latin typeface="Libre Franklin Light"/>
              <a:cs typeface="Libre Franklin Light"/>
            </a:endParaRPr>
          </a:p>
          <a:p>
            <a:pPr marL="14604">
              <a:lnSpc>
                <a:spcPct val="100000"/>
              </a:lnSpc>
            </a:pPr>
            <a:r>
              <a:rPr sz="17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Dummy</a:t>
            </a:r>
            <a:r>
              <a:rPr sz="1750" b="1" spc="9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7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text</a:t>
            </a:r>
            <a:endParaRPr sz="1750">
              <a:latin typeface="Libre Franklin SemiBold"/>
              <a:cs typeface="Libre Franklin SemiBold"/>
            </a:endParaRPr>
          </a:p>
          <a:p>
            <a:pPr marL="125095">
              <a:lnSpc>
                <a:spcPct val="100000"/>
              </a:lnSpc>
              <a:spcBef>
                <a:spcPts val="146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1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2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3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4</a:t>
            </a:r>
            <a:endParaRPr sz="1400">
              <a:latin typeface="Libre Franklin Light"/>
              <a:cs typeface="Libre Franklin Light"/>
            </a:endParaRPr>
          </a:p>
          <a:p>
            <a:pPr marL="125095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5</a:t>
            </a:r>
            <a:endParaRPr sz="1400">
              <a:latin typeface="Libre Franklin Light"/>
              <a:cs typeface="Libre Franklin Ligh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/>
              <a:t>Slide</a:t>
            </a:r>
            <a:r>
              <a:rPr spc="5" dirty="0"/>
              <a:t> </a:t>
            </a:r>
            <a:r>
              <a:rPr spc="-10" dirty="0"/>
              <a:t>title</a:t>
            </a: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3" y="4067609"/>
            <a:ext cx="72009" cy="148755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3" y="4429608"/>
            <a:ext cx="72009" cy="148755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3" y="4791608"/>
            <a:ext cx="72009" cy="14875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3" y="5153607"/>
            <a:ext cx="72009" cy="14875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56593" y="5515608"/>
            <a:ext cx="72009" cy="148755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443900" y="3552568"/>
            <a:ext cx="1348105" cy="2144395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7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Dummy</a:t>
            </a:r>
            <a:r>
              <a:rPr sz="1750" b="1" spc="9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7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text</a:t>
            </a:r>
            <a:endParaRPr sz="1750">
              <a:latin typeface="Libre Franklin SemiBold"/>
              <a:cs typeface="Libre Franklin SemiBold"/>
            </a:endParaRPr>
          </a:p>
          <a:p>
            <a:pPr marL="123189">
              <a:lnSpc>
                <a:spcPct val="100000"/>
              </a:lnSpc>
              <a:spcBef>
                <a:spcPts val="146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1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2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3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4</a:t>
            </a:r>
            <a:endParaRPr sz="1400">
              <a:latin typeface="Libre Franklin Light"/>
              <a:cs typeface="Libre Franklin Light"/>
            </a:endParaRPr>
          </a:p>
          <a:p>
            <a:pPr marL="123189">
              <a:lnSpc>
                <a:spcPct val="100000"/>
              </a:lnSpc>
              <a:spcBef>
                <a:spcPts val="1170"/>
              </a:spcBef>
            </a:pP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Bullet</a:t>
            </a:r>
            <a:r>
              <a:rPr sz="1400" spc="-5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point</a:t>
            </a:r>
            <a:r>
              <a:rPr sz="1400" spc="-50" dirty="0">
                <a:solidFill>
                  <a:srgbClr val="FFFFFF"/>
                </a:solidFill>
                <a:latin typeface="Libre Franklin Light"/>
                <a:cs typeface="Libre Franklin Light"/>
              </a:rPr>
              <a:t> 5</a:t>
            </a:r>
            <a:endParaRPr sz="1400">
              <a:latin typeface="Libre Franklin Light"/>
              <a:cs typeface="Libre Franklin Light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78257" y="0"/>
            <a:ext cx="4156710" cy="1652905"/>
          </a:xfrm>
          <a:custGeom>
            <a:avLst/>
            <a:gdLst/>
            <a:ahLst/>
            <a:cxnLst/>
            <a:rect l="l" t="t" r="r" b="b"/>
            <a:pathLst>
              <a:path w="4156709" h="1652905">
                <a:moveTo>
                  <a:pt x="2558479" y="0"/>
                </a:moveTo>
                <a:lnTo>
                  <a:pt x="2084634" y="568642"/>
                </a:lnTo>
                <a:lnTo>
                  <a:pt x="1605134" y="0"/>
                </a:lnTo>
              </a:path>
              <a:path w="4156709" h="1652905">
                <a:moveTo>
                  <a:pt x="0" y="0"/>
                </a:moveTo>
                <a:lnTo>
                  <a:pt x="1002658" y="1161707"/>
                </a:lnTo>
                <a:lnTo>
                  <a:pt x="1035487" y="1198419"/>
                </a:lnTo>
                <a:lnTo>
                  <a:pt x="1069443" y="1233846"/>
                </a:lnTo>
                <a:lnTo>
                  <a:pt x="1104485" y="1267968"/>
                </a:lnTo>
                <a:lnTo>
                  <a:pt x="1140577" y="1300767"/>
                </a:lnTo>
                <a:lnTo>
                  <a:pt x="1177679" y="1332227"/>
                </a:lnTo>
                <a:lnTo>
                  <a:pt x="1215754" y="1362330"/>
                </a:lnTo>
                <a:lnTo>
                  <a:pt x="1254764" y="1391057"/>
                </a:lnTo>
                <a:lnTo>
                  <a:pt x="1294669" y="1418391"/>
                </a:lnTo>
                <a:lnTo>
                  <a:pt x="1335432" y="1444314"/>
                </a:lnTo>
                <a:lnTo>
                  <a:pt x="1377014" y="1468809"/>
                </a:lnTo>
                <a:lnTo>
                  <a:pt x="1419377" y="1491857"/>
                </a:lnTo>
                <a:lnTo>
                  <a:pt x="1462483" y="1513441"/>
                </a:lnTo>
                <a:lnTo>
                  <a:pt x="1506293" y="1533544"/>
                </a:lnTo>
                <a:lnTo>
                  <a:pt x="1550770" y="1552146"/>
                </a:lnTo>
                <a:lnTo>
                  <a:pt x="1595874" y="1569232"/>
                </a:lnTo>
                <a:lnTo>
                  <a:pt x="1641568" y="1584782"/>
                </a:lnTo>
                <a:lnTo>
                  <a:pt x="1687813" y="1598780"/>
                </a:lnTo>
                <a:lnTo>
                  <a:pt x="1734571" y="1611206"/>
                </a:lnTo>
                <a:lnTo>
                  <a:pt x="1781804" y="1622045"/>
                </a:lnTo>
                <a:lnTo>
                  <a:pt x="1829474" y="1631277"/>
                </a:lnTo>
                <a:lnTo>
                  <a:pt x="1877541" y="1638886"/>
                </a:lnTo>
                <a:lnTo>
                  <a:pt x="1925969" y="1644853"/>
                </a:lnTo>
                <a:lnTo>
                  <a:pt x="1974717" y="1649161"/>
                </a:lnTo>
                <a:lnTo>
                  <a:pt x="2023750" y="1651791"/>
                </a:lnTo>
                <a:lnTo>
                  <a:pt x="2073027" y="1652727"/>
                </a:lnTo>
                <a:lnTo>
                  <a:pt x="2075059" y="1652727"/>
                </a:lnTo>
                <a:lnTo>
                  <a:pt x="2124221" y="1651877"/>
                </a:lnTo>
                <a:lnTo>
                  <a:pt x="2173145" y="1649338"/>
                </a:lnTo>
                <a:lnTo>
                  <a:pt x="2221792" y="1645128"/>
                </a:lnTo>
                <a:lnTo>
                  <a:pt x="2270124" y="1639265"/>
                </a:lnTo>
                <a:lnTo>
                  <a:pt x="2318103" y="1631766"/>
                </a:lnTo>
                <a:lnTo>
                  <a:pt x="2365690" y="1622648"/>
                </a:lnTo>
                <a:lnTo>
                  <a:pt x="2412848" y="1611929"/>
                </a:lnTo>
                <a:lnTo>
                  <a:pt x="2459538" y="1599626"/>
                </a:lnTo>
                <a:lnTo>
                  <a:pt x="2505723" y="1585757"/>
                </a:lnTo>
                <a:lnTo>
                  <a:pt x="2551364" y="1570339"/>
                </a:lnTo>
                <a:lnTo>
                  <a:pt x="2596423" y="1553390"/>
                </a:lnTo>
                <a:lnTo>
                  <a:pt x="2640862" y="1534928"/>
                </a:lnTo>
                <a:lnTo>
                  <a:pt x="2684642" y="1514969"/>
                </a:lnTo>
                <a:lnTo>
                  <a:pt x="2727727" y="1493532"/>
                </a:lnTo>
                <a:lnTo>
                  <a:pt x="2770077" y="1470633"/>
                </a:lnTo>
                <a:lnTo>
                  <a:pt x="2811654" y="1446291"/>
                </a:lnTo>
                <a:lnTo>
                  <a:pt x="2852420" y="1420522"/>
                </a:lnTo>
                <a:lnTo>
                  <a:pt x="2892338" y="1393344"/>
                </a:lnTo>
                <a:lnTo>
                  <a:pt x="2931369" y="1364775"/>
                </a:lnTo>
                <a:lnTo>
                  <a:pt x="2969475" y="1334832"/>
                </a:lnTo>
                <a:lnTo>
                  <a:pt x="3006617" y="1303533"/>
                </a:lnTo>
                <a:lnTo>
                  <a:pt x="3042758" y="1270895"/>
                </a:lnTo>
                <a:lnTo>
                  <a:pt x="3077860" y="1236936"/>
                </a:lnTo>
                <a:lnTo>
                  <a:pt x="3111884" y="1201673"/>
                </a:lnTo>
                <a:lnTo>
                  <a:pt x="3144792" y="1165123"/>
                </a:lnTo>
                <a:lnTo>
                  <a:pt x="4156698" y="0"/>
                </a:lnTo>
              </a:path>
            </a:pathLst>
          </a:custGeom>
          <a:ln w="11518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854289" y="4923017"/>
            <a:ext cx="3339465" cy="1935480"/>
          </a:xfrm>
          <a:custGeom>
            <a:avLst/>
            <a:gdLst/>
            <a:ahLst/>
            <a:cxnLst/>
            <a:rect l="l" t="t" r="r" b="b"/>
            <a:pathLst>
              <a:path w="3339465" h="1935479">
                <a:moveTo>
                  <a:pt x="2328809" y="0"/>
                </a:moveTo>
                <a:lnTo>
                  <a:pt x="2326777" y="0"/>
                </a:lnTo>
                <a:lnTo>
                  <a:pt x="2272667" y="935"/>
                </a:lnTo>
                <a:lnTo>
                  <a:pt x="2275965" y="935"/>
                </a:lnTo>
                <a:lnTo>
                  <a:pt x="2228690" y="3388"/>
                </a:lnTo>
                <a:lnTo>
                  <a:pt x="2180043" y="7598"/>
                </a:lnTo>
                <a:lnTo>
                  <a:pt x="2131711" y="13461"/>
                </a:lnTo>
                <a:lnTo>
                  <a:pt x="2083732" y="20961"/>
                </a:lnTo>
                <a:lnTo>
                  <a:pt x="2036145" y="30079"/>
                </a:lnTo>
                <a:lnTo>
                  <a:pt x="1988987" y="40798"/>
                </a:lnTo>
                <a:lnTo>
                  <a:pt x="1942297" y="53100"/>
                </a:lnTo>
                <a:lnTo>
                  <a:pt x="1896112" y="66969"/>
                </a:lnTo>
                <a:lnTo>
                  <a:pt x="1850471" y="82387"/>
                </a:lnTo>
                <a:lnTo>
                  <a:pt x="1805412" y="99336"/>
                </a:lnTo>
                <a:lnTo>
                  <a:pt x="1760973" y="117798"/>
                </a:lnTo>
                <a:lnTo>
                  <a:pt x="1717193" y="137757"/>
                </a:lnTo>
                <a:lnTo>
                  <a:pt x="1674108" y="159194"/>
                </a:lnTo>
                <a:lnTo>
                  <a:pt x="1631759" y="182093"/>
                </a:lnTo>
                <a:lnTo>
                  <a:pt x="1590181" y="206436"/>
                </a:lnTo>
                <a:lnTo>
                  <a:pt x="1549415" y="232204"/>
                </a:lnTo>
                <a:lnTo>
                  <a:pt x="1509497" y="259382"/>
                </a:lnTo>
                <a:lnTo>
                  <a:pt x="1470466" y="287951"/>
                </a:lnTo>
                <a:lnTo>
                  <a:pt x="1432360" y="317894"/>
                </a:lnTo>
                <a:lnTo>
                  <a:pt x="1395218" y="349193"/>
                </a:lnTo>
                <a:lnTo>
                  <a:pt x="1359077" y="381831"/>
                </a:lnTo>
                <a:lnTo>
                  <a:pt x="1323975" y="415790"/>
                </a:lnTo>
                <a:lnTo>
                  <a:pt x="1289951" y="451054"/>
                </a:lnTo>
                <a:lnTo>
                  <a:pt x="1257043" y="487603"/>
                </a:lnTo>
                <a:lnTo>
                  <a:pt x="0" y="1934982"/>
                </a:lnTo>
                <a:lnTo>
                  <a:pt x="1608156" y="1934982"/>
                </a:lnTo>
                <a:lnTo>
                  <a:pt x="2317201" y="1084084"/>
                </a:lnTo>
                <a:lnTo>
                  <a:pt x="3338904" y="1084084"/>
                </a:lnTo>
                <a:lnTo>
                  <a:pt x="3338904" y="425674"/>
                </a:lnTo>
                <a:lnTo>
                  <a:pt x="3332393" y="418881"/>
                </a:lnTo>
                <a:lnTo>
                  <a:pt x="3297350" y="384759"/>
                </a:lnTo>
                <a:lnTo>
                  <a:pt x="3261258" y="351959"/>
                </a:lnTo>
                <a:lnTo>
                  <a:pt x="3224156" y="320499"/>
                </a:lnTo>
                <a:lnTo>
                  <a:pt x="3186081" y="290396"/>
                </a:lnTo>
                <a:lnTo>
                  <a:pt x="3147072" y="261669"/>
                </a:lnTo>
                <a:lnTo>
                  <a:pt x="3107166" y="234335"/>
                </a:lnTo>
                <a:lnTo>
                  <a:pt x="3066404" y="208412"/>
                </a:lnTo>
                <a:lnTo>
                  <a:pt x="3024822" y="183917"/>
                </a:lnTo>
                <a:lnTo>
                  <a:pt x="2982458" y="160869"/>
                </a:lnTo>
                <a:lnTo>
                  <a:pt x="2939352" y="139285"/>
                </a:lnTo>
                <a:lnTo>
                  <a:pt x="2895542" y="119183"/>
                </a:lnTo>
                <a:lnTo>
                  <a:pt x="2851066" y="100580"/>
                </a:lnTo>
                <a:lnTo>
                  <a:pt x="2805961" y="83494"/>
                </a:lnTo>
                <a:lnTo>
                  <a:pt x="2760267" y="67944"/>
                </a:lnTo>
                <a:lnTo>
                  <a:pt x="2714022" y="53947"/>
                </a:lnTo>
                <a:lnTo>
                  <a:pt x="2667264" y="41520"/>
                </a:lnTo>
                <a:lnTo>
                  <a:pt x="2620031" y="30681"/>
                </a:lnTo>
                <a:lnTo>
                  <a:pt x="2572361" y="21449"/>
                </a:lnTo>
                <a:lnTo>
                  <a:pt x="2524294" y="13840"/>
                </a:lnTo>
                <a:lnTo>
                  <a:pt x="2475867" y="7873"/>
                </a:lnTo>
                <a:lnTo>
                  <a:pt x="2427118" y="3566"/>
                </a:lnTo>
                <a:lnTo>
                  <a:pt x="2378086" y="935"/>
                </a:lnTo>
                <a:lnTo>
                  <a:pt x="2328809" y="0"/>
                </a:lnTo>
                <a:close/>
              </a:path>
              <a:path w="3339465" h="1935479">
                <a:moveTo>
                  <a:pt x="3338904" y="1084084"/>
                </a:moveTo>
                <a:lnTo>
                  <a:pt x="2317201" y="1084084"/>
                </a:lnTo>
                <a:lnTo>
                  <a:pt x="3034709" y="1934982"/>
                </a:lnTo>
                <a:lnTo>
                  <a:pt x="3338904" y="1934982"/>
                </a:lnTo>
                <a:lnTo>
                  <a:pt x="3338904" y="108408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188BFB7-9388-C084-A301-E104E6817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3602FFF-1E46-C4E7-554E-7E16AE16E0C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8DE2A6-A634-5CA0-F361-72F79ABF63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5D8BEA3-2000-9AD1-56C3-AF6A5A4B331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64738EF-A51C-2906-1478-AC5224CD2B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9B3D82-5939-7F75-FA47-A59F7E8A61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C8D71EE-30AA-F1A6-45DF-CAE639ABB9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pPr marL="0" algn="l" rtl="0"/>
            <a:endParaRPr lang="en-A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F5E79D-DC84-903B-3B86-627A7EAA348A}"/>
              </a:ext>
            </a:extLst>
          </p:cNvPr>
          <p:cNvSpPr txBox="1"/>
          <p:nvPr/>
        </p:nvSpPr>
        <p:spPr>
          <a:xfrm>
            <a:off x="1955615" y="33772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endParaRPr lang="en-AE" dirty="0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9E32E1D5-97C7-98A9-B1CB-033C3028FBB0}"/>
              </a:ext>
            </a:extLst>
          </p:cNvPr>
          <p:cNvSpPr txBox="1"/>
          <p:nvPr/>
        </p:nvSpPr>
        <p:spPr>
          <a:xfrm>
            <a:off x="593900" y="1668535"/>
            <a:ext cx="5906770" cy="104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is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simply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3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printing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and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typesetting industry.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Lorem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Ipsum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has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been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industry’s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standard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dummy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text</a:t>
            </a:r>
            <a:r>
              <a:rPr sz="1400" spc="50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ever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since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1500s,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when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an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unknown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printer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took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galley</a:t>
            </a:r>
            <a:r>
              <a:rPr sz="1400" spc="-3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</a:t>
            </a:r>
            <a:r>
              <a:rPr sz="1400" spc="-25" dirty="0">
                <a:solidFill>
                  <a:srgbClr val="FFFFFF"/>
                </a:solidFill>
                <a:latin typeface="Libre Franklin Light"/>
                <a:cs typeface="Libre Franklin Light"/>
              </a:rPr>
              <a:t> and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scrambled</a:t>
            </a:r>
            <a:r>
              <a:rPr sz="1400" spc="-4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it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to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make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a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type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dirty="0">
                <a:solidFill>
                  <a:srgbClr val="FFFFFF"/>
                </a:solidFill>
                <a:latin typeface="Libre Franklin Light"/>
                <a:cs typeface="Libre Franklin Light"/>
              </a:rPr>
              <a:t>specimen</a:t>
            </a:r>
            <a:r>
              <a:rPr sz="1400" spc="-40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Libre Franklin Light"/>
                <a:cs typeface="Libre Franklin Light"/>
              </a:rPr>
              <a:t>book</a:t>
            </a:r>
            <a:endParaRPr sz="1400" dirty="0">
              <a:latin typeface="Libre Franklin Light"/>
              <a:cs typeface="Libre Franklin Light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AB79A25E-751A-80F0-0EF5-2CDAA5831A0E}"/>
              </a:ext>
            </a:extLst>
          </p:cNvPr>
          <p:cNvSpPr txBox="1">
            <a:spLocks/>
          </p:cNvSpPr>
          <p:nvPr/>
        </p:nvSpPr>
        <p:spPr>
          <a:xfrm>
            <a:off x="597204" y="637297"/>
            <a:ext cx="2248535" cy="7854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Darker Grotesque SemiBold"/>
                <a:ea typeface="+mj-ea"/>
                <a:cs typeface="Darker Grotesque SemiBold"/>
              </a:defRPr>
            </a:lvl1pPr>
          </a:lstStyle>
          <a:p>
            <a:pPr marL="12700">
              <a:spcBef>
                <a:spcPts val="135"/>
              </a:spcBef>
            </a:pPr>
            <a:r>
              <a:rPr lang="en-US"/>
              <a:t>Title</a:t>
            </a:r>
            <a:r>
              <a:rPr lang="en-US" spc="-95"/>
              <a:t> </a:t>
            </a:r>
            <a:r>
              <a:rPr lang="en-US" spc="-10"/>
              <a:t>slide</a:t>
            </a:r>
            <a:endParaRPr lang="en-US" spc="-10" dirty="0"/>
          </a:p>
        </p:txBody>
      </p:sp>
      <p:sp>
        <p:nvSpPr>
          <p:cNvPr id="11" name="object 20">
            <a:extLst>
              <a:ext uri="{FF2B5EF4-FFF2-40B4-BE49-F238E27FC236}">
                <a16:creationId xmlns:a16="http://schemas.microsoft.com/office/drawing/2014/main" id="{8985385C-A706-5C32-522D-1F6CA99C321B}"/>
              </a:ext>
            </a:extLst>
          </p:cNvPr>
          <p:cNvSpPr/>
          <p:nvPr/>
        </p:nvSpPr>
        <p:spPr>
          <a:xfrm>
            <a:off x="5463290" y="0"/>
            <a:ext cx="3483610" cy="1496060"/>
          </a:xfrm>
          <a:custGeom>
            <a:avLst/>
            <a:gdLst/>
            <a:ahLst/>
            <a:cxnLst/>
            <a:rect l="l" t="t" r="r" b="b"/>
            <a:pathLst>
              <a:path w="3483609" h="1496060">
                <a:moveTo>
                  <a:pt x="2367902" y="0"/>
                </a:moveTo>
                <a:lnTo>
                  <a:pt x="1745069" y="747449"/>
                </a:lnTo>
                <a:lnTo>
                  <a:pt x="1114785" y="0"/>
                </a:lnTo>
              </a:path>
              <a:path w="3483609" h="1496060">
                <a:moveTo>
                  <a:pt x="0" y="0"/>
                </a:moveTo>
                <a:lnTo>
                  <a:pt x="998359" y="1156732"/>
                </a:lnTo>
                <a:lnTo>
                  <a:pt x="1031951" y="1193686"/>
                </a:lnTo>
                <a:lnTo>
                  <a:pt x="1067194" y="1228707"/>
                </a:lnTo>
                <a:lnTo>
                  <a:pt x="1104006" y="1261756"/>
                </a:lnTo>
                <a:lnTo>
                  <a:pt x="1142303" y="1292794"/>
                </a:lnTo>
                <a:lnTo>
                  <a:pt x="1182001" y="1321783"/>
                </a:lnTo>
                <a:lnTo>
                  <a:pt x="1223014" y="1348683"/>
                </a:lnTo>
                <a:lnTo>
                  <a:pt x="1265261" y="1373455"/>
                </a:lnTo>
                <a:lnTo>
                  <a:pt x="1308656" y="1396061"/>
                </a:lnTo>
                <a:lnTo>
                  <a:pt x="1353116" y="1416461"/>
                </a:lnTo>
                <a:lnTo>
                  <a:pt x="1398556" y="1434617"/>
                </a:lnTo>
                <a:lnTo>
                  <a:pt x="1444893" y="1450490"/>
                </a:lnTo>
                <a:lnTo>
                  <a:pt x="1492043" y="1464040"/>
                </a:lnTo>
                <a:lnTo>
                  <a:pt x="1539921" y="1475229"/>
                </a:lnTo>
                <a:lnTo>
                  <a:pt x="1588445" y="1484018"/>
                </a:lnTo>
                <a:lnTo>
                  <a:pt x="1637528" y="1490367"/>
                </a:lnTo>
                <a:lnTo>
                  <a:pt x="1687089" y="1494239"/>
                </a:lnTo>
                <a:lnTo>
                  <a:pt x="1737042" y="1495593"/>
                </a:lnTo>
                <a:lnTo>
                  <a:pt x="1738477" y="1495593"/>
                </a:lnTo>
                <a:lnTo>
                  <a:pt x="1788312" y="1494327"/>
                </a:lnTo>
                <a:lnTo>
                  <a:pt x="1837764" y="1490552"/>
                </a:lnTo>
                <a:lnTo>
                  <a:pt x="1886748" y="1484308"/>
                </a:lnTo>
                <a:lnTo>
                  <a:pt x="1935183" y="1475633"/>
                </a:lnTo>
                <a:lnTo>
                  <a:pt x="1982983" y="1464565"/>
                </a:lnTo>
                <a:lnTo>
                  <a:pt x="2030066" y="1451143"/>
                </a:lnTo>
                <a:lnTo>
                  <a:pt x="2076347" y="1435405"/>
                </a:lnTo>
                <a:lnTo>
                  <a:pt x="2121743" y="1417389"/>
                </a:lnTo>
                <a:lnTo>
                  <a:pt x="2166171" y="1397135"/>
                </a:lnTo>
                <a:lnTo>
                  <a:pt x="2209547" y="1374679"/>
                </a:lnTo>
                <a:lnTo>
                  <a:pt x="2251787" y="1350061"/>
                </a:lnTo>
                <a:lnTo>
                  <a:pt x="2292807" y="1323320"/>
                </a:lnTo>
                <a:lnTo>
                  <a:pt x="2332524" y="1294492"/>
                </a:lnTo>
                <a:lnTo>
                  <a:pt x="2370855" y="1263618"/>
                </a:lnTo>
                <a:lnTo>
                  <a:pt x="2407715" y="1230734"/>
                </a:lnTo>
                <a:lnTo>
                  <a:pt x="2443022" y="1195880"/>
                </a:lnTo>
                <a:lnTo>
                  <a:pt x="2476690" y="1159094"/>
                </a:lnTo>
                <a:lnTo>
                  <a:pt x="3483367" y="0"/>
                </a:lnTo>
              </a:path>
            </a:pathLst>
          </a:custGeom>
          <a:ln w="7721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1">
            <a:extLst>
              <a:ext uri="{FF2B5EF4-FFF2-40B4-BE49-F238E27FC236}">
                <a16:creationId xmlns:a16="http://schemas.microsoft.com/office/drawing/2014/main" id="{AFFD9FFB-7B73-7595-4D45-F1E740AAC117}"/>
              </a:ext>
            </a:extLst>
          </p:cNvPr>
          <p:cNvSpPr/>
          <p:nvPr/>
        </p:nvSpPr>
        <p:spPr>
          <a:xfrm>
            <a:off x="7705654" y="4781269"/>
            <a:ext cx="4487545" cy="2077085"/>
          </a:xfrm>
          <a:custGeom>
            <a:avLst/>
            <a:gdLst/>
            <a:ahLst/>
            <a:cxnLst/>
            <a:rect l="l" t="t" r="r" b="b"/>
            <a:pathLst>
              <a:path w="4487545" h="2077084">
                <a:moveTo>
                  <a:pt x="2251043" y="0"/>
                </a:moveTo>
                <a:lnTo>
                  <a:pt x="2249608" y="0"/>
                </a:lnTo>
                <a:lnTo>
                  <a:pt x="2196322" y="1354"/>
                </a:lnTo>
                <a:lnTo>
                  <a:pt x="2198624" y="1354"/>
                </a:lnTo>
                <a:lnTo>
                  <a:pt x="2150321" y="5041"/>
                </a:lnTo>
                <a:lnTo>
                  <a:pt x="2101337" y="11285"/>
                </a:lnTo>
                <a:lnTo>
                  <a:pt x="2052902" y="19960"/>
                </a:lnTo>
                <a:lnTo>
                  <a:pt x="2005102" y="31028"/>
                </a:lnTo>
                <a:lnTo>
                  <a:pt x="1958019" y="44450"/>
                </a:lnTo>
                <a:lnTo>
                  <a:pt x="1911738" y="60188"/>
                </a:lnTo>
                <a:lnTo>
                  <a:pt x="1866342" y="78203"/>
                </a:lnTo>
                <a:lnTo>
                  <a:pt x="1821914" y="98458"/>
                </a:lnTo>
                <a:lnTo>
                  <a:pt x="1778538" y="120914"/>
                </a:lnTo>
                <a:lnTo>
                  <a:pt x="1736298" y="145532"/>
                </a:lnTo>
                <a:lnTo>
                  <a:pt x="1695278" y="172273"/>
                </a:lnTo>
                <a:lnTo>
                  <a:pt x="1655561" y="201101"/>
                </a:lnTo>
                <a:lnTo>
                  <a:pt x="1617230" y="231975"/>
                </a:lnTo>
                <a:lnTo>
                  <a:pt x="1580370" y="264859"/>
                </a:lnTo>
                <a:lnTo>
                  <a:pt x="1545063" y="299713"/>
                </a:lnTo>
                <a:lnTo>
                  <a:pt x="1511395" y="336499"/>
                </a:lnTo>
                <a:lnTo>
                  <a:pt x="0" y="2076730"/>
                </a:lnTo>
                <a:lnTo>
                  <a:pt x="1132297" y="2076730"/>
                </a:lnTo>
                <a:lnTo>
                  <a:pt x="1221454" y="1974100"/>
                </a:lnTo>
                <a:lnTo>
                  <a:pt x="2243016" y="748144"/>
                </a:lnTo>
                <a:lnTo>
                  <a:pt x="3342972" y="748144"/>
                </a:lnTo>
                <a:lnTo>
                  <a:pt x="2989725" y="338861"/>
                </a:lnTo>
                <a:lnTo>
                  <a:pt x="2956134" y="301907"/>
                </a:lnTo>
                <a:lnTo>
                  <a:pt x="2920891" y="266886"/>
                </a:lnTo>
                <a:lnTo>
                  <a:pt x="2884078" y="233837"/>
                </a:lnTo>
                <a:lnTo>
                  <a:pt x="2845782" y="202799"/>
                </a:lnTo>
                <a:lnTo>
                  <a:pt x="2806084" y="173810"/>
                </a:lnTo>
                <a:lnTo>
                  <a:pt x="2765070" y="146910"/>
                </a:lnTo>
                <a:lnTo>
                  <a:pt x="2722824" y="122138"/>
                </a:lnTo>
                <a:lnTo>
                  <a:pt x="2679429" y="99532"/>
                </a:lnTo>
                <a:lnTo>
                  <a:pt x="2634969" y="79131"/>
                </a:lnTo>
                <a:lnTo>
                  <a:pt x="2589529" y="60975"/>
                </a:lnTo>
                <a:lnTo>
                  <a:pt x="2543192" y="45103"/>
                </a:lnTo>
                <a:lnTo>
                  <a:pt x="2496042" y="31553"/>
                </a:lnTo>
                <a:lnTo>
                  <a:pt x="2448163" y="20364"/>
                </a:lnTo>
                <a:lnTo>
                  <a:pt x="2399640" y="11575"/>
                </a:lnTo>
                <a:lnTo>
                  <a:pt x="2350557" y="5225"/>
                </a:lnTo>
                <a:lnTo>
                  <a:pt x="2300996" y="1354"/>
                </a:lnTo>
                <a:lnTo>
                  <a:pt x="2251043" y="0"/>
                </a:lnTo>
                <a:close/>
              </a:path>
              <a:path w="4487545" h="2077084">
                <a:moveTo>
                  <a:pt x="3342972" y="748144"/>
                </a:moveTo>
                <a:lnTo>
                  <a:pt x="2243016" y="748144"/>
                </a:lnTo>
                <a:lnTo>
                  <a:pt x="3363342" y="2076730"/>
                </a:lnTo>
                <a:lnTo>
                  <a:pt x="4487539" y="2076730"/>
                </a:lnTo>
                <a:lnTo>
                  <a:pt x="4487539" y="2074277"/>
                </a:lnTo>
                <a:lnTo>
                  <a:pt x="3342972" y="74814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8">
            <a:extLst>
              <a:ext uri="{FF2B5EF4-FFF2-40B4-BE49-F238E27FC236}">
                <a16:creationId xmlns:a16="http://schemas.microsoft.com/office/drawing/2014/main" id="{43AB6896-CEC1-00E6-2D95-EBA9E3CDF867}"/>
              </a:ext>
            </a:extLst>
          </p:cNvPr>
          <p:cNvSpPr txBox="1"/>
          <p:nvPr/>
        </p:nvSpPr>
        <p:spPr>
          <a:xfrm>
            <a:off x="1480953" y="3191536"/>
            <a:ext cx="1893570" cy="646458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Sample</a:t>
            </a:r>
            <a:r>
              <a:rPr sz="1150" b="1" spc="12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1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name</a:t>
            </a:r>
            <a:endParaRPr sz="1150" dirty="0">
              <a:latin typeface="Libre Franklin SemiBold"/>
              <a:cs typeface="Libre Franklin SemiBold"/>
            </a:endParaRPr>
          </a:p>
          <a:p>
            <a:pPr marL="12700" marR="5080">
              <a:lnSpc>
                <a:spcPct val="123200"/>
              </a:lnSpc>
            </a:pP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Same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job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title</a:t>
            </a:r>
            <a:endParaRPr lang="en-US" sz="1150" spc="-10" dirty="0">
              <a:solidFill>
                <a:srgbClr val="FFFFFF"/>
              </a:solidFill>
              <a:latin typeface="Libre Franklin Light"/>
              <a:cs typeface="Libre Franklin Light"/>
            </a:endParaRPr>
          </a:p>
          <a:p>
            <a:pPr marL="12700" marR="5080">
              <a:lnSpc>
                <a:spcPct val="123200"/>
              </a:lnSpc>
            </a:pPr>
            <a:r>
              <a:rPr lang="en-US" sz="1150" dirty="0">
                <a:solidFill>
                  <a:srgbClr val="FFFFFF"/>
                </a:solidFill>
                <a:latin typeface="Libre Franklin Ligh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Sample@sampleemail.com</a:t>
            </a:r>
            <a:endParaRPr sz="1150" dirty="0">
              <a:solidFill>
                <a:srgbClr val="FFFFFF"/>
              </a:solidFill>
              <a:latin typeface="Libre Franklin Light"/>
            </a:endParaRP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01B9AEC1-69CC-4474-39BB-AF8ADDDBFEDF}"/>
              </a:ext>
            </a:extLst>
          </p:cNvPr>
          <p:cNvSpPr txBox="1"/>
          <p:nvPr/>
        </p:nvSpPr>
        <p:spPr>
          <a:xfrm>
            <a:off x="4756747" y="3191687"/>
            <a:ext cx="1893570" cy="6731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Sample</a:t>
            </a:r>
            <a:r>
              <a:rPr sz="1150" b="1" spc="12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1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name</a:t>
            </a:r>
            <a:endParaRPr sz="1150">
              <a:latin typeface="Libre Franklin SemiBold"/>
              <a:cs typeface="Libre Franklin SemiBold"/>
            </a:endParaRPr>
          </a:p>
          <a:p>
            <a:pPr marL="12700" marR="5080">
              <a:lnSpc>
                <a:spcPct val="123200"/>
              </a:lnSpc>
            </a:pP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Same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job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title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  <a:hlinkClick r:id="rId2"/>
              </a:rPr>
              <a:t>Sample@sampleemail.com</a:t>
            </a:r>
            <a:endParaRPr sz="1150">
              <a:latin typeface="Libre Franklin Light"/>
              <a:cs typeface="Libre Franklin Light"/>
            </a:endParaRPr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id="{0440467A-32DA-D8DF-3DDF-CC57AAF61F0F}"/>
              </a:ext>
            </a:extLst>
          </p:cNvPr>
          <p:cNvSpPr txBox="1"/>
          <p:nvPr/>
        </p:nvSpPr>
        <p:spPr>
          <a:xfrm>
            <a:off x="1480953" y="5528592"/>
            <a:ext cx="1893570" cy="6731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Sample</a:t>
            </a:r>
            <a:r>
              <a:rPr sz="1150" b="1" spc="12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1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name</a:t>
            </a:r>
            <a:endParaRPr sz="1150">
              <a:latin typeface="Libre Franklin SemiBold"/>
              <a:cs typeface="Libre Franklin SemiBold"/>
            </a:endParaRPr>
          </a:p>
          <a:p>
            <a:pPr marL="12700" marR="5080">
              <a:lnSpc>
                <a:spcPct val="123200"/>
              </a:lnSpc>
            </a:pP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Same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job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title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  <a:hlinkClick r:id="rId2"/>
              </a:rPr>
              <a:t>Sample@sampleemail.com</a:t>
            </a:r>
            <a:endParaRPr sz="1150">
              <a:latin typeface="Libre Franklin Light"/>
              <a:cs typeface="Libre Franklin Light"/>
            </a:endParaRPr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F09BB049-E923-DC0D-36D4-2964EA7B2E9A}"/>
              </a:ext>
            </a:extLst>
          </p:cNvPr>
          <p:cNvSpPr txBox="1"/>
          <p:nvPr/>
        </p:nvSpPr>
        <p:spPr>
          <a:xfrm>
            <a:off x="4756747" y="5528743"/>
            <a:ext cx="1893570" cy="6731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Sample</a:t>
            </a:r>
            <a:r>
              <a:rPr sz="1150" b="1" spc="12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1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name</a:t>
            </a:r>
            <a:endParaRPr sz="1150">
              <a:latin typeface="Libre Franklin SemiBold"/>
              <a:cs typeface="Libre Franklin SemiBold"/>
            </a:endParaRPr>
          </a:p>
          <a:p>
            <a:pPr marL="12700" marR="5080">
              <a:lnSpc>
                <a:spcPct val="123200"/>
              </a:lnSpc>
            </a:pP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Same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job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title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  <a:hlinkClick r:id="rId2"/>
              </a:rPr>
              <a:t>Sample@sampleemail.com</a:t>
            </a:r>
            <a:endParaRPr sz="1150">
              <a:latin typeface="Libre Franklin Light"/>
              <a:cs typeface="Libre Franklin Light"/>
            </a:endParaRPr>
          </a:p>
        </p:txBody>
      </p:sp>
      <p:sp>
        <p:nvSpPr>
          <p:cNvPr id="18" name="object 16">
            <a:extLst>
              <a:ext uri="{FF2B5EF4-FFF2-40B4-BE49-F238E27FC236}">
                <a16:creationId xmlns:a16="http://schemas.microsoft.com/office/drawing/2014/main" id="{80E7325D-D248-2455-7E80-6F31E992A6D2}"/>
              </a:ext>
            </a:extLst>
          </p:cNvPr>
          <p:cNvSpPr txBox="1"/>
          <p:nvPr/>
        </p:nvSpPr>
        <p:spPr>
          <a:xfrm>
            <a:off x="1480953" y="4360065"/>
            <a:ext cx="1893570" cy="6731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Sample</a:t>
            </a:r>
            <a:r>
              <a:rPr sz="1150" b="1" spc="12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1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name</a:t>
            </a:r>
            <a:endParaRPr sz="1150">
              <a:latin typeface="Libre Franklin SemiBold"/>
              <a:cs typeface="Libre Franklin SemiBold"/>
            </a:endParaRPr>
          </a:p>
          <a:p>
            <a:pPr marL="12700" marR="5080">
              <a:lnSpc>
                <a:spcPct val="123200"/>
              </a:lnSpc>
            </a:pP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Same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job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title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  <a:hlinkClick r:id="rId2"/>
              </a:rPr>
              <a:t>Sample@sampleemail.com</a:t>
            </a:r>
            <a:endParaRPr sz="1150">
              <a:latin typeface="Libre Franklin Light"/>
              <a:cs typeface="Libre Franklin Light"/>
            </a:endParaRPr>
          </a:p>
        </p:txBody>
      </p:sp>
      <p:sp>
        <p:nvSpPr>
          <p:cNvPr id="19" name="object 17">
            <a:extLst>
              <a:ext uri="{FF2B5EF4-FFF2-40B4-BE49-F238E27FC236}">
                <a16:creationId xmlns:a16="http://schemas.microsoft.com/office/drawing/2014/main" id="{2B240D92-021F-2A44-43B5-A56A97726F29}"/>
              </a:ext>
            </a:extLst>
          </p:cNvPr>
          <p:cNvSpPr txBox="1"/>
          <p:nvPr/>
        </p:nvSpPr>
        <p:spPr>
          <a:xfrm>
            <a:off x="4756747" y="4360216"/>
            <a:ext cx="1893570" cy="67310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150" b="1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Sample</a:t>
            </a:r>
            <a:r>
              <a:rPr sz="1150" b="1" spc="125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 </a:t>
            </a:r>
            <a:r>
              <a:rPr sz="1150" b="1" spc="-20" dirty="0">
                <a:solidFill>
                  <a:srgbClr val="D0FF58"/>
                </a:solidFill>
                <a:latin typeface="Libre Franklin SemiBold"/>
                <a:cs typeface="Libre Franklin SemiBold"/>
              </a:rPr>
              <a:t>name</a:t>
            </a:r>
            <a:endParaRPr sz="1150">
              <a:latin typeface="Libre Franklin SemiBold"/>
              <a:cs typeface="Libre Franklin SemiBold"/>
            </a:endParaRPr>
          </a:p>
          <a:p>
            <a:pPr marL="12700" marR="5080">
              <a:lnSpc>
                <a:spcPct val="123200"/>
              </a:lnSpc>
            </a:pP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Same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dirty="0">
                <a:solidFill>
                  <a:srgbClr val="FFFFFF"/>
                </a:solidFill>
                <a:latin typeface="Libre Franklin Light"/>
                <a:cs typeface="Libre Franklin Light"/>
              </a:rPr>
              <a:t>job</a:t>
            </a:r>
            <a:r>
              <a:rPr sz="1150" spc="75" dirty="0">
                <a:solidFill>
                  <a:srgbClr val="FFFFFF"/>
                </a:solidFill>
                <a:latin typeface="Libre Franklin Light"/>
                <a:cs typeface="Libre Franklin Light"/>
              </a:rPr>
              <a:t>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</a:rPr>
              <a:t>title </a:t>
            </a:r>
            <a:r>
              <a:rPr sz="1150" spc="-10" dirty="0">
                <a:solidFill>
                  <a:srgbClr val="FFFFFF"/>
                </a:solidFill>
                <a:latin typeface="Libre Franklin Light"/>
                <a:cs typeface="Libre Franklin Light"/>
                <a:hlinkClick r:id="rId2"/>
              </a:rPr>
              <a:t>Sample@sampleemail.com</a:t>
            </a:r>
            <a:endParaRPr sz="1150">
              <a:latin typeface="Libre Franklin Light"/>
              <a:cs typeface="Libre Franklin Light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77E0218-2A15-5307-BCC5-D867DDF69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3397" y="365715"/>
            <a:ext cx="1283936" cy="3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294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0549" y="2752844"/>
            <a:ext cx="3812540" cy="11569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7400" dirty="0"/>
              <a:t>Thank </a:t>
            </a:r>
            <a:r>
              <a:rPr sz="7400" spc="-20" dirty="0"/>
              <a:t>you!</a:t>
            </a:r>
            <a:endParaRPr sz="7400" dirty="0"/>
          </a:p>
        </p:txBody>
      </p:sp>
      <p:sp>
        <p:nvSpPr>
          <p:cNvPr id="3" name="object 3"/>
          <p:cNvSpPr/>
          <p:nvPr/>
        </p:nvSpPr>
        <p:spPr>
          <a:xfrm>
            <a:off x="6979194" y="4626034"/>
            <a:ext cx="5160010" cy="2232025"/>
          </a:xfrm>
          <a:custGeom>
            <a:avLst/>
            <a:gdLst/>
            <a:ahLst/>
            <a:cxnLst/>
            <a:rect l="l" t="t" r="r" b="b"/>
            <a:pathLst>
              <a:path w="5160009" h="2232025">
                <a:moveTo>
                  <a:pt x="2586737" y="0"/>
                </a:moveTo>
                <a:lnTo>
                  <a:pt x="2584705" y="0"/>
                </a:lnTo>
                <a:lnTo>
                  <a:pt x="2530596" y="935"/>
                </a:lnTo>
                <a:lnTo>
                  <a:pt x="2533894" y="935"/>
                </a:lnTo>
                <a:lnTo>
                  <a:pt x="2486619" y="3388"/>
                </a:lnTo>
                <a:lnTo>
                  <a:pt x="2437972" y="7598"/>
                </a:lnTo>
                <a:lnTo>
                  <a:pt x="2389640" y="13461"/>
                </a:lnTo>
                <a:lnTo>
                  <a:pt x="2341661" y="20961"/>
                </a:lnTo>
                <a:lnTo>
                  <a:pt x="2294074" y="30079"/>
                </a:lnTo>
                <a:lnTo>
                  <a:pt x="2246916" y="40798"/>
                </a:lnTo>
                <a:lnTo>
                  <a:pt x="2200226" y="53100"/>
                </a:lnTo>
                <a:lnTo>
                  <a:pt x="2154041" y="66969"/>
                </a:lnTo>
                <a:lnTo>
                  <a:pt x="2108400" y="82387"/>
                </a:lnTo>
                <a:lnTo>
                  <a:pt x="2063341" y="99336"/>
                </a:lnTo>
                <a:lnTo>
                  <a:pt x="2018902" y="117798"/>
                </a:lnTo>
                <a:lnTo>
                  <a:pt x="1975122" y="137757"/>
                </a:lnTo>
                <a:lnTo>
                  <a:pt x="1932037" y="159194"/>
                </a:lnTo>
                <a:lnTo>
                  <a:pt x="1889687" y="182093"/>
                </a:lnTo>
                <a:lnTo>
                  <a:pt x="1848110" y="206436"/>
                </a:lnTo>
                <a:lnTo>
                  <a:pt x="1807344" y="232204"/>
                </a:lnTo>
                <a:lnTo>
                  <a:pt x="1767426" y="259382"/>
                </a:lnTo>
                <a:lnTo>
                  <a:pt x="1728395" y="287951"/>
                </a:lnTo>
                <a:lnTo>
                  <a:pt x="1690289" y="317894"/>
                </a:lnTo>
                <a:lnTo>
                  <a:pt x="1653147" y="349193"/>
                </a:lnTo>
                <a:lnTo>
                  <a:pt x="1617006" y="381831"/>
                </a:lnTo>
                <a:lnTo>
                  <a:pt x="1581904" y="415790"/>
                </a:lnTo>
                <a:lnTo>
                  <a:pt x="1547880" y="451054"/>
                </a:lnTo>
                <a:lnTo>
                  <a:pt x="1514972" y="487603"/>
                </a:lnTo>
                <a:lnTo>
                  <a:pt x="0" y="2231965"/>
                </a:lnTo>
                <a:lnTo>
                  <a:pt x="1618612" y="2231965"/>
                </a:lnTo>
                <a:lnTo>
                  <a:pt x="2575130" y="1084084"/>
                </a:lnTo>
                <a:lnTo>
                  <a:pt x="4168975" y="1084084"/>
                </a:lnTo>
                <a:lnTo>
                  <a:pt x="3657106" y="491020"/>
                </a:lnTo>
                <a:lnTo>
                  <a:pt x="3624277" y="454307"/>
                </a:lnTo>
                <a:lnTo>
                  <a:pt x="3590321" y="418881"/>
                </a:lnTo>
                <a:lnTo>
                  <a:pt x="3555279" y="384759"/>
                </a:lnTo>
                <a:lnTo>
                  <a:pt x="3519187" y="351959"/>
                </a:lnTo>
                <a:lnTo>
                  <a:pt x="3482085" y="320499"/>
                </a:lnTo>
                <a:lnTo>
                  <a:pt x="3444010" y="290396"/>
                </a:lnTo>
                <a:lnTo>
                  <a:pt x="3405000" y="261669"/>
                </a:lnTo>
                <a:lnTo>
                  <a:pt x="3365095" y="234335"/>
                </a:lnTo>
                <a:lnTo>
                  <a:pt x="3324333" y="208412"/>
                </a:lnTo>
                <a:lnTo>
                  <a:pt x="3282750" y="183917"/>
                </a:lnTo>
                <a:lnTo>
                  <a:pt x="3240387" y="160869"/>
                </a:lnTo>
                <a:lnTo>
                  <a:pt x="3197281" y="139285"/>
                </a:lnTo>
                <a:lnTo>
                  <a:pt x="3153471" y="119183"/>
                </a:lnTo>
                <a:lnTo>
                  <a:pt x="3108994" y="100580"/>
                </a:lnTo>
                <a:lnTo>
                  <a:pt x="3063890" y="83494"/>
                </a:lnTo>
                <a:lnTo>
                  <a:pt x="3018196" y="67944"/>
                </a:lnTo>
                <a:lnTo>
                  <a:pt x="2971951" y="53947"/>
                </a:lnTo>
                <a:lnTo>
                  <a:pt x="2925193" y="41520"/>
                </a:lnTo>
                <a:lnTo>
                  <a:pt x="2877960" y="30681"/>
                </a:lnTo>
                <a:lnTo>
                  <a:pt x="2830290" y="21449"/>
                </a:lnTo>
                <a:lnTo>
                  <a:pt x="2782223" y="13840"/>
                </a:lnTo>
                <a:lnTo>
                  <a:pt x="2733795" y="7873"/>
                </a:lnTo>
                <a:lnTo>
                  <a:pt x="2685047" y="3566"/>
                </a:lnTo>
                <a:lnTo>
                  <a:pt x="2636015" y="935"/>
                </a:lnTo>
                <a:lnTo>
                  <a:pt x="2586737" y="0"/>
                </a:lnTo>
                <a:close/>
              </a:path>
              <a:path w="5160009" h="2232025">
                <a:moveTo>
                  <a:pt x="4168975" y="1084084"/>
                </a:moveTo>
                <a:lnTo>
                  <a:pt x="2575130" y="1084084"/>
                </a:lnTo>
                <a:lnTo>
                  <a:pt x="3543065" y="2231965"/>
                </a:lnTo>
                <a:lnTo>
                  <a:pt x="5159699" y="2231965"/>
                </a:lnTo>
                <a:lnTo>
                  <a:pt x="4168975" y="1084084"/>
                </a:lnTo>
                <a:close/>
              </a:path>
            </a:pathLst>
          </a:custGeom>
          <a:solidFill>
            <a:srgbClr val="D0FF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6856" y="0"/>
            <a:ext cx="5403850" cy="2372995"/>
          </a:xfrm>
          <a:custGeom>
            <a:avLst/>
            <a:gdLst/>
            <a:ahLst/>
            <a:cxnLst/>
            <a:rect l="l" t="t" r="r" b="b"/>
            <a:pathLst>
              <a:path w="5403850" h="2372995">
                <a:moveTo>
                  <a:pt x="3779871" y="0"/>
                </a:moveTo>
                <a:lnTo>
                  <a:pt x="2706058" y="1288641"/>
                </a:lnTo>
                <a:lnTo>
                  <a:pt x="1619429" y="0"/>
                </a:lnTo>
              </a:path>
              <a:path w="5403850" h="2372995">
                <a:moveTo>
                  <a:pt x="0" y="0"/>
                </a:moveTo>
                <a:lnTo>
                  <a:pt x="1624082" y="1881705"/>
                </a:lnTo>
                <a:lnTo>
                  <a:pt x="1656911" y="1918418"/>
                </a:lnTo>
                <a:lnTo>
                  <a:pt x="1690867" y="1953844"/>
                </a:lnTo>
                <a:lnTo>
                  <a:pt x="1725909" y="1987966"/>
                </a:lnTo>
                <a:lnTo>
                  <a:pt x="1762001" y="2020766"/>
                </a:lnTo>
                <a:lnTo>
                  <a:pt x="1799103" y="2052226"/>
                </a:lnTo>
                <a:lnTo>
                  <a:pt x="1837178" y="2082328"/>
                </a:lnTo>
                <a:lnTo>
                  <a:pt x="1876188" y="2111056"/>
                </a:lnTo>
                <a:lnTo>
                  <a:pt x="1916093" y="2138390"/>
                </a:lnTo>
                <a:lnTo>
                  <a:pt x="1956855" y="2164313"/>
                </a:lnTo>
                <a:lnTo>
                  <a:pt x="1998438" y="2188807"/>
                </a:lnTo>
                <a:lnTo>
                  <a:pt x="2040801" y="2211856"/>
                </a:lnTo>
                <a:lnTo>
                  <a:pt x="2083907" y="2233440"/>
                </a:lnTo>
                <a:lnTo>
                  <a:pt x="2127717" y="2253542"/>
                </a:lnTo>
                <a:lnTo>
                  <a:pt x="2172194" y="2272145"/>
                </a:lnTo>
                <a:lnTo>
                  <a:pt x="2217298" y="2289230"/>
                </a:lnTo>
                <a:lnTo>
                  <a:pt x="2262992" y="2304781"/>
                </a:lnTo>
                <a:lnTo>
                  <a:pt x="2309237" y="2318778"/>
                </a:lnTo>
                <a:lnTo>
                  <a:pt x="2355995" y="2331205"/>
                </a:lnTo>
                <a:lnTo>
                  <a:pt x="2403228" y="2342044"/>
                </a:lnTo>
                <a:lnTo>
                  <a:pt x="2450898" y="2351276"/>
                </a:lnTo>
                <a:lnTo>
                  <a:pt x="2498965" y="2358885"/>
                </a:lnTo>
                <a:lnTo>
                  <a:pt x="2547393" y="2364852"/>
                </a:lnTo>
                <a:lnTo>
                  <a:pt x="2596141" y="2369159"/>
                </a:lnTo>
                <a:lnTo>
                  <a:pt x="2645173" y="2371790"/>
                </a:lnTo>
                <a:lnTo>
                  <a:pt x="2694451" y="2372725"/>
                </a:lnTo>
                <a:lnTo>
                  <a:pt x="2696483" y="2372725"/>
                </a:lnTo>
                <a:lnTo>
                  <a:pt x="2745645" y="2371875"/>
                </a:lnTo>
                <a:lnTo>
                  <a:pt x="2794569" y="2369337"/>
                </a:lnTo>
                <a:lnTo>
                  <a:pt x="2843216" y="2365127"/>
                </a:lnTo>
                <a:lnTo>
                  <a:pt x="2891548" y="2359264"/>
                </a:lnTo>
                <a:lnTo>
                  <a:pt x="2939527" y="2351764"/>
                </a:lnTo>
                <a:lnTo>
                  <a:pt x="2987114" y="2342646"/>
                </a:lnTo>
                <a:lnTo>
                  <a:pt x="3034272" y="2331927"/>
                </a:lnTo>
                <a:lnTo>
                  <a:pt x="3080962" y="2319624"/>
                </a:lnTo>
                <a:lnTo>
                  <a:pt x="3127147" y="2305755"/>
                </a:lnTo>
                <a:lnTo>
                  <a:pt x="3172788" y="2290338"/>
                </a:lnTo>
                <a:lnTo>
                  <a:pt x="3217847" y="2273389"/>
                </a:lnTo>
                <a:lnTo>
                  <a:pt x="3262286" y="2254927"/>
                </a:lnTo>
                <a:lnTo>
                  <a:pt x="3306066" y="2234968"/>
                </a:lnTo>
                <a:lnTo>
                  <a:pt x="3349151" y="2213530"/>
                </a:lnTo>
                <a:lnTo>
                  <a:pt x="3391501" y="2190632"/>
                </a:lnTo>
                <a:lnTo>
                  <a:pt x="3433078" y="2166289"/>
                </a:lnTo>
                <a:lnTo>
                  <a:pt x="3473844" y="2140520"/>
                </a:lnTo>
                <a:lnTo>
                  <a:pt x="3513762" y="2113343"/>
                </a:lnTo>
                <a:lnTo>
                  <a:pt x="3552793" y="2084774"/>
                </a:lnTo>
                <a:lnTo>
                  <a:pt x="3590899" y="2054831"/>
                </a:lnTo>
                <a:lnTo>
                  <a:pt x="3628041" y="2023532"/>
                </a:lnTo>
                <a:lnTo>
                  <a:pt x="3664182" y="1990894"/>
                </a:lnTo>
                <a:lnTo>
                  <a:pt x="3699284" y="1956935"/>
                </a:lnTo>
                <a:lnTo>
                  <a:pt x="3733308" y="1921671"/>
                </a:lnTo>
                <a:lnTo>
                  <a:pt x="3766216" y="1885121"/>
                </a:lnTo>
                <a:lnTo>
                  <a:pt x="5403438" y="0"/>
                </a:lnTo>
              </a:path>
            </a:pathLst>
          </a:custGeom>
          <a:ln w="11518">
            <a:solidFill>
              <a:srgbClr val="D0FF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  <IconOverlay xmlns="http://schemas.microsoft.com/sharepoint/v4" xsi:nil="true"/>
    <Emailssent xmlns="17f3e685-304c-4b5f-b01d-d2a276301343" xsi:nil="true"/>
    <ArchiverLinkFileType xmlns="17f3e685-304c-4b5f-b01d-d2a2763013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6" ma:contentTypeDescription="Create a new document." ma:contentTypeScope="" ma:versionID="04830022db723305975e872b320d6e3f">
  <xsd:schema xmlns:xsd="http://www.w3.org/2001/XMLSchema" xmlns:xs="http://www.w3.org/2001/XMLSchema" xmlns:p="http://schemas.microsoft.com/office/2006/metadata/properties" xmlns:ns1="http://schemas.microsoft.com/sharepoint/v3" xmlns:ns2="17f3e685-304c-4b5f-b01d-d2a276301343" xmlns:ns3="996aceff-cf93-471e-b5cd-8d01316bb703" xmlns:ns4="http://schemas.microsoft.com/sharepoint/v4" targetNamespace="http://schemas.microsoft.com/office/2006/metadata/properties" ma:root="true" ma:fieldsID="9ce96b159ea10bc0b1eb97b8653dab7a" ns1:_="" ns2:_="" ns3:_="" ns4:_="">
    <xsd:import namespace="http://schemas.microsoft.com/sharepoint/v3"/>
    <xsd:import namespace="17f3e685-304c-4b5f-b01d-d2a276301343"/>
    <xsd:import namespace="996aceff-cf93-471e-b5cd-8d01316bb70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  <xsd:element ref="ns2:MediaServiceBillingMetadata" minOccurs="0"/>
                <xsd:element ref="ns2:ArchiverLinkFileType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2:Emailss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2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30" nillable="true" ma:displayName="Hold and Record Status" ma:decimals="0" ma:hidden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  <xsd:element name="ArchiverLinkFileType" ma:index="27" nillable="true" ma:displayName="ArchiverLinkFileType" ma:hidden="true" ma:internalName="ArchiverLinkFileType">
      <xsd:simpleType>
        <xsd:restriction base="dms:Text"/>
      </xsd:simpleType>
    </xsd:element>
    <xsd:element name="Emailssent" ma:index="31" nillable="true" ma:displayName="Emails sent" ma:format="Dropdown" ma:internalName="Emailssent">
      <xsd:simpleType>
        <xsd:restriction base="dms:Choice">
          <xsd:enumeration value="Yes"/>
          <xsd:enumeration value="No"/>
          <xsd:enumeration value="Sent/On Hol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529488-B8BD-4004-9290-49871A525AB9}">
  <ds:schemaRefs>
    <ds:schemaRef ds:uri="http://schemas.microsoft.com/office/2006/metadata/properties"/>
    <ds:schemaRef ds:uri="http://schemas.microsoft.com/office/infopath/2007/PartnerControls"/>
    <ds:schemaRef ds:uri="8cfecb0d-e2da-4fb2-87ac-f0eba785837a"/>
    <ds:schemaRef ds:uri="44d030d3-8934-4b4d-9fef-c729371ef614"/>
    <ds:schemaRef ds:uri="996aceff-cf93-471e-b5cd-8d01316bb703"/>
    <ds:schemaRef ds:uri="17f3e685-304c-4b5f-b01d-d2a276301343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F603E7F4-85E1-4EED-9204-538122C267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7E5509-70DC-41AD-9A52-B4DE904764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f3e685-304c-4b5f-b01d-d2a276301343"/>
    <ds:schemaRef ds:uri="996aceff-cf93-471e-b5cd-8d01316bb70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1094</Words>
  <Application>Microsoft Office PowerPoint</Application>
  <PresentationFormat>Widescreen</PresentationFormat>
  <Paragraphs>87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Darker Grotesque</vt:lpstr>
      <vt:lpstr>Darker Grotesque SemiBold</vt:lpstr>
      <vt:lpstr>Libre Franklin Light</vt:lpstr>
      <vt:lpstr>Libre Franklin SemiBold</vt:lpstr>
      <vt:lpstr>Office Theme</vt:lpstr>
      <vt:lpstr>PowerPoint Presentation</vt:lpstr>
      <vt:lpstr>Slide title</vt:lpstr>
      <vt:lpstr>Slide title</vt:lpstr>
      <vt:lpstr>Slide title</vt:lpstr>
      <vt:lpstr>Slide title</vt:lpstr>
      <vt:lpstr>Slide title</vt:lpstr>
      <vt:lpstr>Slide title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Ajay, Yash</cp:lastModifiedBy>
  <cp:revision>12</cp:revision>
  <dcterms:created xsi:type="dcterms:W3CDTF">2025-03-12T07:37:20Z</dcterms:created>
  <dcterms:modified xsi:type="dcterms:W3CDTF">2025-07-04T11:24:52Z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lassificationContentMarkingFooterLocations" pid="2">
    <vt:lpwstr>Office Theme:8</vt:lpwstr>
  </property>
  <property fmtid="{D5CDD505-2E9C-101B-9397-08002B2CF9AE}" name="ClassificationContentMarkingFooterText" pid="3">
    <vt:lpwstr>Information Classification: General</vt:lpwstr>
  </property>
  <property fmtid="{D5CDD505-2E9C-101B-9397-08002B2CF9AE}" name="ContentTypeId" pid="4">
    <vt:lpwstr>0x010100B00F7AE450B0494789EA3F43E3C63817</vt:lpwstr>
  </property>
  <property fmtid="{D5CDD505-2E9C-101B-9397-08002B2CF9AE}" name="Created" pid="5">
    <vt:filetime>2025-03-11T00:00:00Z</vt:filetime>
  </property>
  <property fmtid="{D5CDD505-2E9C-101B-9397-08002B2CF9AE}" name="Creator" pid="6">
    <vt:lpwstr>Adobe InDesign 20.1 (Macintosh)</vt:lpwstr>
  </property>
  <property fmtid="{D5CDD505-2E9C-101B-9397-08002B2CF9AE}" name="LastSaved" pid="7">
    <vt:filetime>2025-03-12T00:00:00Z</vt:filetime>
  </property>
  <property fmtid="{D5CDD505-2E9C-101B-9397-08002B2CF9AE}" name="MSIP_Label_2bbab825-a111-45e4-86a1-18cee0005896_ActionId" pid="8">
    <vt:lpwstr>9a4fc1fb-3fdd-428c-b10e-6033dcbcb408</vt:lpwstr>
  </property>
  <property fmtid="{D5CDD505-2E9C-101B-9397-08002B2CF9AE}" name="MSIP_Label_2bbab825-a111-45e4-86a1-18cee0005896_ContentBits" pid="9">
    <vt:lpwstr>2</vt:lpwstr>
  </property>
  <property fmtid="{D5CDD505-2E9C-101B-9397-08002B2CF9AE}" name="MSIP_Label_2bbab825-a111-45e4-86a1-18cee0005896_Enabled" pid="10">
    <vt:lpwstr>true</vt:lpwstr>
  </property>
  <property fmtid="{D5CDD505-2E9C-101B-9397-08002B2CF9AE}" name="MSIP_Label_2bbab825-a111-45e4-86a1-18cee0005896_Method" pid="11">
    <vt:lpwstr>Standard</vt:lpwstr>
  </property>
  <property fmtid="{D5CDD505-2E9C-101B-9397-08002B2CF9AE}" name="MSIP_Label_2bbab825-a111-45e4-86a1-18cee0005896_Name" pid="12">
    <vt:lpwstr>2bbab825-a111-45e4-86a1-18cee0005896</vt:lpwstr>
  </property>
  <property fmtid="{D5CDD505-2E9C-101B-9397-08002B2CF9AE}" name="MSIP_Label_2bbab825-a111-45e4-86a1-18cee0005896_SetDate" pid="13">
    <vt:lpwstr>2025-03-12T07:50:04Z</vt:lpwstr>
  </property>
  <property fmtid="{D5CDD505-2E9C-101B-9397-08002B2CF9AE}" name="MSIP_Label_2bbab825-a111-45e4-86a1-18cee0005896_SiteId" pid="14">
    <vt:lpwstr>2567d566-604c-408a-8a60-55d0dc9d9d6b</vt:lpwstr>
  </property>
  <property fmtid="{D5CDD505-2E9C-101B-9397-08002B2CF9AE}" name="MSIP_Label_2bbab825-a111-45e4-86a1-18cee0005896_Tag" pid="15">
    <vt:lpwstr>50, 3, 0, 1</vt:lpwstr>
  </property>
  <property fmtid="{D5CDD505-2E9C-101B-9397-08002B2CF9AE}" name="MediaServiceImageTags" pid="16">
    <vt:lpwstr/>
  </property>
  <property fmtid="{D5CDD505-2E9C-101B-9397-08002B2CF9AE}" name="NXPowerLiteLastOptimized" pid="17">
    <vt:lpwstr>875049</vt:lpwstr>
  </property>
  <property fmtid="{D5CDD505-2E9C-101B-9397-08002B2CF9AE}" name="NXPowerLiteSettings" pid="18">
    <vt:lpwstr>F7000400038000</vt:lpwstr>
  </property>
  <property fmtid="{D5CDD505-2E9C-101B-9397-08002B2CF9AE}" name="NXPowerLiteVersion" pid="19">
    <vt:lpwstr>S10.3.1</vt:lpwstr>
  </property>
  <property fmtid="{D5CDD505-2E9C-101B-9397-08002B2CF9AE}" name="Producer" pid="20">
    <vt:lpwstr>Adobe PDF Library 17.0</vt:lpwstr>
  </property>
</Properties>
</file>