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</p:sldIdLst>
  <p:sldSz cx="15240000" cy="7975600"/>
  <p:notesSz cx="15240000" cy="7975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1"/>
    <p:restoredTop sz="94689"/>
  </p:normalViewPr>
  <p:slideViewPr>
    <p:cSldViewPr>
      <p:cViewPr>
        <p:scale>
          <a:sx n="60" d="100"/>
          <a:sy n="60" d="100"/>
        </p:scale>
        <p:origin x="3888" y="17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5">
            <a:extLst>
              <a:ext uri="{FF2B5EF4-FFF2-40B4-BE49-F238E27FC236}">
                <a16:creationId xmlns:a16="http://schemas.microsoft.com/office/drawing/2014/main" id="{F9E89CCD-4F98-FBC0-4D0B-AC4FF2A2DC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14800" y="3854255"/>
            <a:ext cx="8217837" cy="4143729"/>
          </a:xfrm>
          <a:custGeom>
            <a:avLst/>
            <a:gdLst>
              <a:gd name="connsiteX0" fmla="*/ 0 w 6250781"/>
              <a:gd name="connsiteY0" fmla="*/ 0 h 3251200"/>
              <a:gd name="connsiteX1" fmla="*/ 6250781 w 6250781"/>
              <a:gd name="connsiteY1" fmla="*/ 0 h 3251200"/>
              <a:gd name="connsiteX2" fmla="*/ 6250781 w 6250781"/>
              <a:gd name="connsiteY2" fmla="*/ 3251200 h 3251200"/>
              <a:gd name="connsiteX3" fmla="*/ 0 w 6250781"/>
              <a:gd name="connsiteY3" fmla="*/ 3251200 h 3251200"/>
              <a:gd name="connsiteX4" fmla="*/ 0 w 6250781"/>
              <a:gd name="connsiteY4" fmla="*/ 0 h 3251200"/>
              <a:gd name="connsiteX0" fmla="*/ 2579427 w 6250781"/>
              <a:gd name="connsiteY0" fmla="*/ 50041 h 3251200"/>
              <a:gd name="connsiteX1" fmla="*/ 6250781 w 6250781"/>
              <a:gd name="connsiteY1" fmla="*/ 0 h 3251200"/>
              <a:gd name="connsiteX2" fmla="*/ 6250781 w 6250781"/>
              <a:gd name="connsiteY2" fmla="*/ 3251200 h 3251200"/>
              <a:gd name="connsiteX3" fmla="*/ 0 w 6250781"/>
              <a:gd name="connsiteY3" fmla="*/ 3251200 h 3251200"/>
              <a:gd name="connsiteX4" fmla="*/ 2579427 w 6250781"/>
              <a:gd name="connsiteY4" fmla="*/ 50041 h 3251200"/>
              <a:gd name="connsiteX0" fmla="*/ 2593074 w 6264428"/>
              <a:gd name="connsiteY0" fmla="*/ 50041 h 3251200"/>
              <a:gd name="connsiteX1" fmla="*/ 6264428 w 6264428"/>
              <a:gd name="connsiteY1" fmla="*/ 0 h 3251200"/>
              <a:gd name="connsiteX2" fmla="*/ 6264428 w 6264428"/>
              <a:gd name="connsiteY2" fmla="*/ 3251200 h 3251200"/>
              <a:gd name="connsiteX3" fmla="*/ 0 w 6264428"/>
              <a:gd name="connsiteY3" fmla="*/ 3251200 h 3251200"/>
              <a:gd name="connsiteX4" fmla="*/ 2593074 w 6264428"/>
              <a:gd name="connsiteY4" fmla="*/ 50041 h 3251200"/>
              <a:gd name="connsiteX0" fmla="*/ 2593074 w 6387257"/>
              <a:gd name="connsiteY0" fmla="*/ 50041 h 3251200"/>
              <a:gd name="connsiteX1" fmla="*/ 6264428 w 6387257"/>
              <a:gd name="connsiteY1" fmla="*/ 0 h 3251200"/>
              <a:gd name="connsiteX2" fmla="*/ 6387257 w 6387257"/>
              <a:gd name="connsiteY2" fmla="*/ 3246650 h 3251200"/>
              <a:gd name="connsiteX3" fmla="*/ 0 w 6387257"/>
              <a:gd name="connsiteY3" fmla="*/ 3251200 h 3251200"/>
              <a:gd name="connsiteX4" fmla="*/ 2593074 w 6387257"/>
              <a:gd name="connsiteY4" fmla="*/ 50041 h 3251200"/>
              <a:gd name="connsiteX0" fmla="*/ 2593074 w 6387257"/>
              <a:gd name="connsiteY0" fmla="*/ 0 h 3201159"/>
              <a:gd name="connsiteX1" fmla="*/ 3844225 w 6387257"/>
              <a:gd name="connsiteY1" fmla="*/ 13649 h 3201159"/>
              <a:gd name="connsiteX2" fmla="*/ 6387257 w 6387257"/>
              <a:gd name="connsiteY2" fmla="*/ 3196609 h 3201159"/>
              <a:gd name="connsiteX3" fmla="*/ 0 w 6387257"/>
              <a:gd name="connsiteY3" fmla="*/ 3201159 h 3201159"/>
              <a:gd name="connsiteX4" fmla="*/ 2593074 w 6387257"/>
              <a:gd name="connsiteY4" fmla="*/ 0 h 3201159"/>
              <a:gd name="connsiteX0" fmla="*/ 2593074 w 6387257"/>
              <a:gd name="connsiteY0" fmla="*/ 19460 h 3220619"/>
              <a:gd name="connsiteX1" fmla="*/ 3844225 w 6387257"/>
              <a:gd name="connsiteY1" fmla="*/ 33109 h 3220619"/>
              <a:gd name="connsiteX2" fmla="*/ 6387257 w 6387257"/>
              <a:gd name="connsiteY2" fmla="*/ 3216069 h 3220619"/>
              <a:gd name="connsiteX3" fmla="*/ 0 w 6387257"/>
              <a:gd name="connsiteY3" fmla="*/ 3220619 h 3220619"/>
              <a:gd name="connsiteX4" fmla="*/ 2593074 w 6387257"/>
              <a:gd name="connsiteY4" fmla="*/ 19460 h 3220619"/>
              <a:gd name="connsiteX0" fmla="*/ 2593074 w 6387257"/>
              <a:gd name="connsiteY0" fmla="*/ 19460 h 3220619"/>
              <a:gd name="connsiteX1" fmla="*/ 3844225 w 6387257"/>
              <a:gd name="connsiteY1" fmla="*/ 33109 h 3220619"/>
              <a:gd name="connsiteX2" fmla="*/ 3972872 w 6387257"/>
              <a:gd name="connsiteY2" fmla="*/ 204369 h 3220619"/>
              <a:gd name="connsiteX3" fmla="*/ 6387257 w 6387257"/>
              <a:gd name="connsiteY3" fmla="*/ 3216069 h 3220619"/>
              <a:gd name="connsiteX4" fmla="*/ 0 w 6387257"/>
              <a:gd name="connsiteY4" fmla="*/ 3220619 h 3220619"/>
              <a:gd name="connsiteX5" fmla="*/ 2593074 w 6387257"/>
              <a:gd name="connsiteY5" fmla="*/ 19460 h 3220619"/>
              <a:gd name="connsiteX0" fmla="*/ 2593074 w 6387257"/>
              <a:gd name="connsiteY0" fmla="*/ 21676 h 3222835"/>
              <a:gd name="connsiteX1" fmla="*/ 3596575 w 6387257"/>
              <a:gd name="connsiteY1" fmla="*/ 32150 h 3222835"/>
              <a:gd name="connsiteX2" fmla="*/ 3972872 w 6387257"/>
              <a:gd name="connsiteY2" fmla="*/ 206585 h 3222835"/>
              <a:gd name="connsiteX3" fmla="*/ 6387257 w 6387257"/>
              <a:gd name="connsiteY3" fmla="*/ 3218285 h 3222835"/>
              <a:gd name="connsiteX4" fmla="*/ 0 w 6387257"/>
              <a:gd name="connsiteY4" fmla="*/ 3222835 h 3222835"/>
              <a:gd name="connsiteX5" fmla="*/ 2593074 w 6387257"/>
              <a:gd name="connsiteY5" fmla="*/ 21676 h 3222835"/>
              <a:gd name="connsiteX0" fmla="*/ 2593074 w 6387257"/>
              <a:gd name="connsiteY0" fmla="*/ 21676 h 3222835"/>
              <a:gd name="connsiteX1" fmla="*/ 3596575 w 6387257"/>
              <a:gd name="connsiteY1" fmla="*/ 32150 h 3222835"/>
              <a:gd name="connsiteX2" fmla="*/ 3972872 w 6387257"/>
              <a:gd name="connsiteY2" fmla="*/ 206585 h 3222835"/>
              <a:gd name="connsiteX3" fmla="*/ 6387257 w 6387257"/>
              <a:gd name="connsiteY3" fmla="*/ 3218285 h 3222835"/>
              <a:gd name="connsiteX4" fmla="*/ 0 w 6387257"/>
              <a:gd name="connsiteY4" fmla="*/ 3222835 h 3222835"/>
              <a:gd name="connsiteX5" fmla="*/ 2593074 w 6387257"/>
              <a:gd name="connsiteY5" fmla="*/ 21676 h 3222835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6387257 w 6387257"/>
              <a:gd name="connsiteY3" fmla="*/ 3230087 h 3234637"/>
              <a:gd name="connsiteX4" fmla="*/ 0 w 6387257"/>
              <a:gd name="connsiteY4" fmla="*/ 3234637 h 3234637"/>
              <a:gd name="connsiteX5" fmla="*/ 2593074 w 6387257"/>
              <a:gd name="connsiteY5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6387257 w 6387257"/>
              <a:gd name="connsiteY3" fmla="*/ 3230087 h 3234637"/>
              <a:gd name="connsiteX4" fmla="*/ 0 w 6387257"/>
              <a:gd name="connsiteY4" fmla="*/ 3234637 h 3234637"/>
              <a:gd name="connsiteX5" fmla="*/ 2593074 w 6387257"/>
              <a:gd name="connsiteY5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6387257 w 6387257"/>
              <a:gd name="connsiteY3" fmla="*/ 3230087 h 3234637"/>
              <a:gd name="connsiteX4" fmla="*/ 0 w 6387257"/>
              <a:gd name="connsiteY4" fmla="*/ 3234637 h 3234637"/>
              <a:gd name="connsiteX5" fmla="*/ 2593074 w 6387257"/>
              <a:gd name="connsiteY5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12547 w 6387257"/>
              <a:gd name="connsiteY2" fmla="*/ 22156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344097 w 6387257"/>
              <a:gd name="connsiteY6" fmla="*/ 342212 h 3234637"/>
              <a:gd name="connsiteX7" fmla="*/ 2593074 w 6387257"/>
              <a:gd name="connsiteY7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344097 w 6387257"/>
              <a:gd name="connsiteY6" fmla="*/ 342212 h 3234637"/>
              <a:gd name="connsiteX7" fmla="*/ 2593074 w 6387257"/>
              <a:gd name="connsiteY7" fmla="*/ 33478 h 3234637"/>
              <a:gd name="connsiteX0" fmla="*/ 2672449 w 6387257"/>
              <a:gd name="connsiteY0" fmla="*/ 122479 h 3222038"/>
              <a:gd name="connsiteX1" fmla="*/ 3367975 w 6387257"/>
              <a:gd name="connsiteY1" fmla="*/ 15478 h 3222038"/>
              <a:gd name="connsiteX2" fmla="*/ 3906197 w 6387257"/>
              <a:gd name="connsiteY2" fmla="*/ 202613 h 3222038"/>
              <a:gd name="connsiteX3" fmla="*/ 4087172 w 6387257"/>
              <a:gd name="connsiteY3" fmla="*/ 361363 h 3222038"/>
              <a:gd name="connsiteX4" fmla="*/ 6387257 w 6387257"/>
              <a:gd name="connsiteY4" fmla="*/ 3217488 h 3222038"/>
              <a:gd name="connsiteX5" fmla="*/ 0 w 6387257"/>
              <a:gd name="connsiteY5" fmla="*/ 3222038 h 3222038"/>
              <a:gd name="connsiteX6" fmla="*/ 2344097 w 6387257"/>
              <a:gd name="connsiteY6" fmla="*/ 329613 h 3222038"/>
              <a:gd name="connsiteX7" fmla="*/ 2672449 w 6387257"/>
              <a:gd name="connsiteY7" fmla="*/ 122479 h 3222038"/>
              <a:gd name="connsiteX0" fmla="*/ 2672449 w 6387257"/>
              <a:gd name="connsiteY0" fmla="*/ 122479 h 3222038"/>
              <a:gd name="connsiteX1" fmla="*/ 3367975 w 6387257"/>
              <a:gd name="connsiteY1" fmla="*/ 15478 h 3222038"/>
              <a:gd name="connsiteX2" fmla="*/ 3906197 w 6387257"/>
              <a:gd name="connsiteY2" fmla="*/ 202613 h 3222038"/>
              <a:gd name="connsiteX3" fmla="*/ 4087172 w 6387257"/>
              <a:gd name="connsiteY3" fmla="*/ 361363 h 3222038"/>
              <a:gd name="connsiteX4" fmla="*/ 6387257 w 6387257"/>
              <a:gd name="connsiteY4" fmla="*/ 3217488 h 3222038"/>
              <a:gd name="connsiteX5" fmla="*/ 0 w 6387257"/>
              <a:gd name="connsiteY5" fmla="*/ 3222038 h 3222038"/>
              <a:gd name="connsiteX6" fmla="*/ 2344097 w 6387257"/>
              <a:gd name="connsiteY6" fmla="*/ 329613 h 3222038"/>
              <a:gd name="connsiteX7" fmla="*/ 2672449 w 6387257"/>
              <a:gd name="connsiteY7" fmla="*/ 122479 h 3222038"/>
              <a:gd name="connsiteX0" fmla="*/ 2672449 w 6387257"/>
              <a:gd name="connsiteY0" fmla="*/ 135949 h 3235508"/>
              <a:gd name="connsiteX1" fmla="*/ 3367975 w 6387257"/>
              <a:gd name="connsiteY1" fmla="*/ 28948 h 3235508"/>
              <a:gd name="connsiteX2" fmla="*/ 3906197 w 6387257"/>
              <a:gd name="connsiteY2" fmla="*/ 216083 h 3235508"/>
              <a:gd name="connsiteX3" fmla="*/ 4087172 w 6387257"/>
              <a:gd name="connsiteY3" fmla="*/ 374833 h 3235508"/>
              <a:gd name="connsiteX4" fmla="*/ 6387257 w 6387257"/>
              <a:gd name="connsiteY4" fmla="*/ 3230958 h 3235508"/>
              <a:gd name="connsiteX5" fmla="*/ 0 w 6387257"/>
              <a:gd name="connsiteY5" fmla="*/ 3235508 h 3235508"/>
              <a:gd name="connsiteX6" fmla="*/ 2344097 w 6387257"/>
              <a:gd name="connsiteY6" fmla="*/ 343083 h 3235508"/>
              <a:gd name="connsiteX7" fmla="*/ 2672449 w 6387257"/>
              <a:gd name="connsiteY7" fmla="*/ 135949 h 3235508"/>
              <a:gd name="connsiteX0" fmla="*/ 2672449 w 6387257"/>
              <a:gd name="connsiteY0" fmla="*/ 110075 h 3209634"/>
              <a:gd name="connsiteX1" fmla="*/ 3367975 w 6387257"/>
              <a:gd name="connsiteY1" fmla="*/ 3074 h 3209634"/>
              <a:gd name="connsiteX2" fmla="*/ 3906197 w 6387257"/>
              <a:gd name="connsiteY2" fmla="*/ 190209 h 3209634"/>
              <a:gd name="connsiteX3" fmla="*/ 4087172 w 6387257"/>
              <a:gd name="connsiteY3" fmla="*/ 348959 h 3209634"/>
              <a:gd name="connsiteX4" fmla="*/ 6387257 w 6387257"/>
              <a:gd name="connsiteY4" fmla="*/ 3205084 h 3209634"/>
              <a:gd name="connsiteX5" fmla="*/ 0 w 6387257"/>
              <a:gd name="connsiteY5" fmla="*/ 3209634 h 3209634"/>
              <a:gd name="connsiteX6" fmla="*/ 2344097 w 6387257"/>
              <a:gd name="connsiteY6" fmla="*/ 317209 h 3209634"/>
              <a:gd name="connsiteX7" fmla="*/ 2672449 w 6387257"/>
              <a:gd name="connsiteY7" fmla="*/ 110075 h 3209634"/>
              <a:gd name="connsiteX0" fmla="*/ 2672449 w 6387257"/>
              <a:gd name="connsiteY0" fmla="*/ 114224 h 3213783"/>
              <a:gd name="connsiteX1" fmla="*/ 3367975 w 6387257"/>
              <a:gd name="connsiteY1" fmla="*/ 7223 h 3213783"/>
              <a:gd name="connsiteX2" fmla="*/ 3906197 w 6387257"/>
              <a:gd name="connsiteY2" fmla="*/ 194358 h 3213783"/>
              <a:gd name="connsiteX3" fmla="*/ 4087172 w 6387257"/>
              <a:gd name="connsiteY3" fmla="*/ 353108 h 3213783"/>
              <a:gd name="connsiteX4" fmla="*/ 6387257 w 6387257"/>
              <a:gd name="connsiteY4" fmla="*/ 3209233 h 3213783"/>
              <a:gd name="connsiteX5" fmla="*/ 0 w 6387257"/>
              <a:gd name="connsiteY5" fmla="*/ 3213783 h 3213783"/>
              <a:gd name="connsiteX6" fmla="*/ 2344097 w 6387257"/>
              <a:gd name="connsiteY6" fmla="*/ 321358 h 3213783"/>
              <a:gd name="connsiteX7" fmla="*/ 2672449 w 6387257"/>
              <a:gd name="connsiteY7" fmla="*/ 114224 h 3213783"/>
              <a:gd name="connsiteX0" fmla="*/ 2666099 w 6387257"/>
              <a:gd name="connsiteY0" fmla="*/ 116631 h 3213015"/>
              <a:gd name="connsiteX1" fmla="*/ 3367975 w 6387257"/>
              <a:gd name="connsiteY1" fmla="*/ 6455 h 3213015"/>
              <a:gd name="connsiteX2" fmla="*/ 3906197 w 6387257"/>
              <a:gd name="connsiteY2" fmla="*/ 193590 h 3213015"/>
              <a:gd name="connsiteX3" fmla="*/ 4087172 w 6387257"/>
              <a:gd name="connsiteY3" fmla="*/ 352340 h 3213015"/>
              <a:gd name="connsiteX4" fmla="*/ 6387257 w 6387257"/>
              <a:gd name="connsiteY4" fmla="*/ 3208465 h 3213015"/>
              <a:gd name="connsiteX5" fmla="*/ 0 w 6387257"/>
              <a:gd name="connsiteY5" fmla="*/ 3213015 h 3213015"/>
              <a:gd name="connsiteX6" fmla="*/ 2344097 w 6387257"/>
              <a:gd name="connsiteY6" fmla="*/ 320590 h 3213015"/>
              <a:gd name="connsiteX7" fmla="*/ 2666099 w 6387257"/>
              <a:gd name="connsiteY7" fmla="*/ 116631 h 3213015"/>
              <a:gd name="connsiteX0" fmla="*/ 2666099 w 6387257"/>
              <a:gd name="connsiteY0" fmla="*/ 116631 h 3213015"/>
              <a:gd name="connsiteX1" fmla="*/ 3367975 w 6387257"/>
              <a:gd name="connsiteY1" fmla="*/ 6455 h 3213015"/>
              <a:gd name="connsiteX2" fmla="*/ 3906197 w 6387257"/>
              <a:gd name="connsiteY2" fmla="*/ 193590 h 3213015"/>
              <a:gd name="connsiteX3" fmla="*/ 4087172 w 6387257"/>
              <a:gd name="connsiteY3" fmla="*/ 352340 h 3213015"/>
              <a:gd name="connsiteX4" fmla="*/ 6387257 w 6387257"/>
              <a:gd name="connsiteY4" fmla="*/ 3208465 h 3213015"/>
              <a:gd name="connsiteX5" fmla="*/ 0 w 6387257"/>
              <a:gd name="connsiteY5" fmla="*/ 3213015 h 3213015"/>
              <a:gd name="connsiteX6" fmla="*/ 2318697 w 6387257"/>
              <a:gd name="connsiteY6" fmla="*/ 345990 h 3213015"/>
              <a:gd name="connsiteX7" fmla="*/ 2666099 w 6387257"/>
              <a:gd name="connsiteY7" fmla="*/ 116631 h 3213015"/>
              <a:gd name="connsiteX0" fmla="*/ 2666099 w 6387257"/>
              <a:gd name="connsiteY0" fmla="*/ 116631 h 3213015"/>
              <a:gd name="connsiteX1" fmla="*/ 3367975 w 6387257"/>
              <a:gd name="connsiteY1" fmla="*/ 6455 h 3213015"/>
              <a:gd name="connsiteX2" fmla="*/ 3906197 w 6387257"/>
              <a:gd name="connsiteY2" fmla="*/ 193590 h 3213015"/>
              <a:gd name="connsiteX3" fmla="*/ 4087172 w 6387257"/>
              <a:gd name="connsiteY3" fmla="*/ 352340 h 3213015"/>
              <a:gd name="connsiteX4" fmla="*/ 6387257 w 6387257"/>
              <a:gd name="connsiteY4" fmla="*/ 3208465 h 3213015"/>
              <a:gd name="connsiteX5" fmla="*/ 0 w 6387257"/>
              <a:gd name="connsiteY5" fmla="*/ 3213015 h 3213015"/>
              <a:gd name="connsiteX6" fmla="*/ 2318697 w 6387257"/>
              <a:gd name="connsiteY6" fmla="*/ 345990 h 3213015"/>
              <a:gd name="connsiteX7" fmla="*/ 2666099 w 6387257"/>
              <a:gd name="connsiteY7" fmla="*/ 116631 h 3213015"/>
              <a:gd name="connsiteX0" fmla="*/ 2666099 w 6387257"/>
              <a:gd name="connsiteY0" fmla="*/ 120294 h 3216678"/>
              <a:gd name="connsiteX1" fmla="*/ 3367975 w 6387257"/>
              <a:gd name="connsiteY1" fmla="*/ 10118 h 3216678"/>
              <a:gd name="connsiteX2" fmla="*/ 3906197 w 6387257"/>
              <a:gd name="connsiteY2" fmla="*/ 197253 h 3216678"/>
              <a:gd name="connsiteX3" fmla="*/ 4087172 w 6387257"/>
              <a:gd name="connsiteY3" fmla="*/ 356003 h 3216678"/>
              <a:gd name="connsiteX4" fmla="*/ 6387257 w 6387257"/>
              <a:gd name="connsiteY4" fmla="*/ 3212128 h 3216678"/>
              <a:gd name="connsiteX5" fmla="*/ 0 w 6387257"/>
              <a:gd name="connsiteY5" fmla="*/ 3216678 h 3216678"/>
              <a:gd name="connsiteX6" fmla="*/ 2318697 w 6387257"/>
              <a:gd name="connsiteY6" fmla="*/ 349653 h 3216678"/>
              <a:gd name="connsiteX7" fmla="*/ 2666099 w 6387257"/>
              <a:gd name="connsiteY7" fmla="*/ 120294 h 3216678"/>
              <a:gd name="connsiteX0" fmla="*/ 2666099 w 6387257"/>
              <a:gd name="connsiteY0" fmla="*/ 118130 h 3214514"/>
              <a:gd name="connsiteX1" fmla="*/ 3393375 w 6387257"/>
              <a:gd name="connsiteY1" fmla="*/ 11129 h 3214514"/>
              <a:gd name="connsiteX2" fmla="*/ 3906197 w 6387257"/>
              <a:gd name="connsiteY2" fmla="*/ 195089 h 3214514"/>
              <a:gd name="connsiteX3" fmla="*/ 4087172 w 6387257"/>
              <a:gd name="connsiteY3" fmla="*/ 353839 h 3214514"/>
              <a:gd name="connsiteX4" fmla="*/ 6387257 w 6387257"/>
              <a:gd name="connsiteY4" fmla="*/ 3209964 h 3214514"/>
              <a:gd name="connsiteX5" fmla="*/ 0 w 6387257"/>
              <a:gd name="connsiteY5" fmla="*/ 3214514 h 3214514"/>
              <a:gd name="connsiteX6" fmla="*/ 2318697 w 6387257"/>
              <a:gd name="connsiteY6" fmla="*/ 347489 h 3214514"/>
              <a:gd name="connsiteX7" fmla="*/ 2666099 w 6387257"/>
              <a:gd name="connsiteY7" fmla="*/ 118130 h 3214514"/>
              <a:gd name="connsiteX0" fmla="*/ 2666099 w 6387257"/>
              <a:gd name="connsiteY0" fmla="*/ 125096 h 3221480"/>
              <a:gd name="connsiteX1" fmla="*/ 3393375 w 6387257"/>
              <a:gd name="connsiteY1" fmla="*/ 18095 h 3221480"/>
              <a:gd name="connsiteX2" fmla="*/ 3906197 w 6387257"/>
              <a:gd name="connsiteY2" fmla="*/ 202055 h 3221480"/>
              <a:gd name="connsiteX3" fmla="*/ 4087172 w 6387257"/>
              <a:gd name="connsiteY3" fmla="*/ 360805 h 3221480"/>
              <a:gd name="connsiteX4" fmla="*/ 6387257 w 6387257"/>
              <a:gd name="connsiteY4" fmla="*/ 3216930 h 3221480"/>
              <a:gd name="connsiteX5" fmla="*/ 0 w 6387257"/>
              <a:gd name="connsiteY5" fmla="*/ 3221480 h 3221480"/>
              <a:gd name="connsiteX6" fmla="*/ 2318697 w 6387257"/>
              <a:gd name="connsiteY6" fmla="*/ 354455 h 3221480"/>
              <a:gd name="connsiteX7" fmla="*/ 2666099 w 6387257"/>
              <a:gd name="connsiteY7" fmla="*/ 125096 h 3221480"/>
              <a:gd name="connsiteX0" fmla="*/ 2666099 w 6387257"/>
              <a:gd name="connsiteY0" fmla="*/ 160068 h 3256452"/>
              <a:gd name="connsiteX1" fmla="*/ 3390200 w 6387257"/>
              <a:gd name="connsiteY1" fmla="*/ 8617 h 3256452"/>
              <a:gd name="connsiteX2" fmla="*/ 3906197 w 6387257"/>
              <a:gd name="connsiteY2" fmla="*/ 237027 h 3256452"/>
              <a:gd name="connsiteX3" fmla="*/ 4087172 w 6387257"/>
              <a:gd name="connsiteY3" fmla="*/ 395777 h 3256452"/>
              <a:gd name="connsiteX4" fmla="*/ 6387257 w 6387257"/>
              <a:gd name="connsiteY4" fmla="*/ 3251902 h 3256452"/>
              <a:gd name="connsiteX5" fmla="*/ 0 w 6387257"/>
              <a:gd name="connsiteY5" fmla="*/ 3256452 h 3256452"/>
              <a:gd name="connsiteX6" fmla="*/ 2318697 w 6387257"/>
              <a:gd name="connsiteY6" fmla="*/ 389427 h 3256452"/>
              <a:gd name="connsiteX7" fmla="*/ 2666099 w 6387257"/>
              <a:gd name="connsiteY7" fmla="*/ 160068 h 3256452"/>
              <a:gd name="connsiteX0" fmla="*/ 2666099 w 6387257"/>
              <a:gd name="connsiteY0" fmla="*/ 163990 h 3260374"/>
              <a:gd name="connsiteX1" fmla="*/ 3390200 w 6387257"/>
              <a:gd name="connsiteY1" fmla="*/ 12539 h 3260374"/>
              <a:gd name="connsiteX2" fmla="*/ 3906197 w 6387257"/>
              <a:gd name="connsiteY2" fmla="*/ 240949 h 3260374"/>
              <a:gd name="connsiteX3" fmla="*/ 4087172 w 6387257"/>
              <a:gd name="connsiteY3" fmla="*/ 399699 h 3260374"/>
              <a:gd name="connsiteX4" fmla="*/ 6387257 w 6387257"/>
              <a:gd name="connsiteY4" fmla="*/ 3255824 h 3260374"/>
              <a:gd name="connsiteX5" fmla="*/ 0 w 6387257"/>
              <a:gd name="connsiteY5" fmla="*/ 3260374 h 3260374"/>
              <a:gd name="connsiteX6" fmla="*/ 2318697 w 6387257"/>
              <a:gd name="connsiteY6" fmla="*/ 393349 h 3260374"/>
              <a:gd name="connsiteX7" fmla="*/ 2666099 w 6387257"/>
              <a:gd name="connsiteY7" fmla="*/ 163990 h 3260374"/>
              <a:gd name="connsiteX0" fmla="*/ 2666099 w 6387257"/>
              <a:gd name="connsiteY0" fmla="*/ 163990 h 3260374"/>
              <a:gd name="connsiteX1" fmla="*/ 3390200 w 6387257"/>
              <a:gd name="connsiteY1" fmla="*/ 12539 h 3260374"/>
              <a:gd name="connsiteX2" fmla="*/ 3906197 w 6387257"/>
              <a:gd name="connsiteY2" fmla="*/ 240949 h 3260374"/>
              <a:gd name="connsiteX3" fmla="*/ 4087172 w 6387257"/>
              <a:gd name="connsiteY3" fmla="*/ 399699 h 3260374"/>
              <a:gd name="connsiteX4" fmla="*/ 6387257 w 6387257"/>
              <a:gd name="connsiteY4" fmla="*/ 3255824 h 3260374"/>
              <a:gd name="connsiteX5" fmla="*/ 0 w 6387257"/>
              <a:gd name="connsiteY5" fmla="*/ 3260374 h 3260374"/>
              <a:gd name="connsiteX6" fmla="*/ 2318697 w 6387257"/>
              <a:gd name="connsiteY6" fmla="*/ 393349 h 3260374"/>
              <a:gd name="connsiteX7" fmla="*/ 2666099 w 6387257"/>
              <a:gd name="connsiteY7" fmla="*/ 163990 h 3260374"/>
              <a:gd name="connsiteX0" fmla="*/ 2666099 w 6387257"/>
              <a:gd name="connsiteY0" fmla="*/ 169819 h 3266203"/>
              <a:gd name="connsiteX1" fmla="*/ 3390200 w 6387257"/>
              <a:gd name="connsiteY1" fmla="*/ 18368 h 3266203"/>
              <a:gd name="connsiteX2" fmla="*/ 3906197 w 6387257"/>
              <a:gd name="connsiteY2" fmla="*/ 246778 h 3266203"/>
              <a:gd name="connsiteX3" fmla="*/ 4087172 w 6387257"/>
              <a:gd name="connsiteY3" fmla="*/ 405528 h 3266203"/>
              <a:gd name="connsiteX4" fmla="*/ 6387257 w 6387257"/>
              <a:gd name="connsiteY4" fmla="*/ 3261653 h 3266203"/>
              <a:gd name="connsiteX5" fmla="*/ 0 w 6387257"/>
              <a:gd name="connsiteY5" fmla="*/ 3266203 h 3266203"/>
              <a:gd name="connsiteX6" fmla="*/ 2318697 w 6387257"/>
              <a:gd name="connsiteY6" fmla="*/ 399178 h 3266203"/>
              <a:gd name="connsiteX7" fmla="*/ 2666099 w 6387257"/>
              <a:gd name="connsiteY7" fmla="*/ 169819 h 3266203"/>
              <a:gd name="connsiteX0" fmla="*/ 2666099 w 6387257"/>
              <a:gd name="connsiteY0" fmla="*/ 169819 h 3266203"/>
              <a:gd name="connsiteX1" fmla="*/ 3390200 w 6387257"/>
              <a:gd name="connsiteY1" fmla="*/ 18368 h 3266203"/>
              <a:gd name="connsiteX2" fmla="*/ 3906197 w 6387257"/>
              <a:gd name="connsiteY2" fmla="*/ 246778 h 3266203"/>
              <a:gd name="connsiteX3" fmla="*/ 4087172 w 6387257"/>
              <a:gd name="connsiteY3" fmla="*/ 405528 h 3266203"/>
              <a:gd name="connsiteX4" fmla="*/ 6387257 w 6387257"/>
              <a:gd name="connsiteY4" fmla="*/ 3261653 h 3266203"/>
              <a:gd name="connsiteX5" fmla="*/ 0 w 6387257"/>
              <a:gd name="connsiteY5" fmla="*/ 3266203 h 3266203"/>
              <a:gd name="connsiteX6" fmla="*/ 2318697 w 6387257"/>
              <a:gd name="connsiteY6" fmla="*/ 399178 h 3266203"/>
              <a:gd name="connsiteX7" fmla="*/ 2666099 w 6387257"/>
              <a:gd name="connsiteY7" fmla="*/ 169819 h 3266203"/>
              <a:gd name="connsiteX0" fmla="*/ 2685149 w 6387257"/>
              <a:gd name="connsiteY0" fmla="*/ 151529 h 3273313"/>
              <a:gd name="connsiteX1" fmla="*/ 3390200 w 6387257"/>
              <a:gd name="connsiteY1" fmla="*/ 25478 h 3273313"/>
              <a:gd name="connsiteX2" fmla="*/ 3906197 w 6387257"/>
              <a:gd name="connsiteY2" fmla="*/ 253888 h 3273313"/>
              <a:gd name="connsiteX3" fmla="*/ 4087172 w 6387257"/>
              <a:gd name="connsiteY3" fmla="*/ 412638 h 3273313"/>
              <a:gd name="connsiteX4" fmla="*/ 6387257 w 6387257"/>
              <a:gd name="connsiteY4" fmla="*/ 3268763 h 3273313"/>
              <a:gd name="connsiteX5" fmla="*/ 0 w 6387257"/>
              <a:gd name="connsiteY5" fmla="*/ 3273313 h 3273313"/>
              <a:gd name="connsiteX6" fmla="*/ 2318697 w 6387257"/>
              <a:gd name="connsiteY6" fmla="*/ 406288 h 3273313"/>
              <a:gd name="connsiteX7" fmla="*/ 2685149 w 6387257"/>
              <a:gd name="connsiteY7" fmla="*/ 151529 h 3273313"/>
              <a:gd name="connsiteX0" fmla="*/ 2685149 w 6387257"/>
              <a:gd name="connsiteY0" fmla="*/ 151529 h 3273313"/>
              <a:gd name="connsiteX1" fmla="*/ 3390200 w 6387257"/>
              <a:gd name="connsiteY1" fmla="*/ 25478 h 3273313"/>
              <a:gd name="connsiteX2" fmla="*/ 3906197 w 6387257"/>
              <a:gd name="connsiteY2" fmla="*/ 253888 h 3273313"/>
              <a:gd name="connsiteX3" fmla="*/ 4087172 w 6387257"/>
              <a:gd name="connsiteY3" fmla="*/ 412638 h 3273313"/>
              <a:gd name="connsiteX4" fmla="*/ 6387257 w 6387257"/>
              <a:gd name="connsiteY4" fmla="*/ 3268763 h 3273313"/>
              <a:gd name="connsiteX5" fmla="*/ 0 w 6387257"/>
              <a:gd name="connsiteY5" fmla="*/ 3273313 h 3273313"/>
              <a:gd name="connsiteX6" fmla="*/ 2318697 w 6387257"/>
              <a:gd name="connsiteY6" fmla="*/ 406288 h 3273313"/>
              <a:gd name="connsiteX7" fmla="*/ 2685149 w 6387257"/>
              <a:gd name="connsiteY7" fmla="*/ 151529 h 3273313"/>
              <a:gd name="connsiteX0" fmla="*/ 2685149 w 6387257"/>
              <a:gd name="connsiteY0" fmla="*/ 143279 h 3265063"/>
              <a:gd name="connsiteX1" fmla="*/ 3390200 w 6387257"/>
              <a:gd name="connsiteY1" fmla="*/ 17228 h 3265063"/>
              <a:gd name="connsiteX2" fmla="*/ 3906197 w 6387257"/>
              <a:gd name="connsiteY2" fmla="*/ 245638 h 3265063"/>
              <a:gd name="connsiteX3" fmla="*/ 4087172 w 6387257"/>
              <a:gd name="connsiteY3" fmla="*/ 404388 h 3265063"/>
              <a:gd name="connsiteX4" fmla="*/ 6387257 w 6387257"/>
              <a:gd name="connsiteY4" fmla="*/ 3260513 h 3265063"/>
              <a:gd name="connsiteX5" fmla="*/ 0 w 6387257"/>
              <a:gd name="connsiteY5" fmla="*/ 3265063 h 3265063"/>
              <a:gd name="connsiteX6" fmla="*/ 2318697 w 6387257"/>
              <a:gd name="connsiteY6" fmla="*/ 398038 h 3265063"/>
              <a:gd name="connsiteX7" fmla="*/ 2685149 w 6387257"/>
              <a:gd name="connsiteY7" fmla="*/ 143279 h 3265063"/>
              <a:gd name="connsiteX0" fmla="*/ 2685149 w 6387257"/>
              <a:gd name="connsiteY0" fmla="*/ 126051 h 3247835"/>
              <a:gd name="connsiteX1" fmla="*/ 3390200 w 6387257"/>
              <a:gd name="connsiteY1" fmla="*/ 0 h 3247835"/>
              <a:gd name="connsiteX2" fmla="*/ 3906197 w 6387257"/>
              <a:gd name="connsiteY2" fmla="*/ 228410 h 3247835"/>
              <a:gd name="connsiteX3" fmla="*/ 4087172 w 6387257"/>
              <a:gd name="connsiteY3" fmla="*/ 387160 h 3247835"/>
              <a:gd name="connsiteX4" fmla="*/ 6387257 w 6387257"/>
              <a:gd name="connsiteY4" fmla="*/ 3243285 h 3247835"/>
              <a:gd name="connsiteX5" fmla="*/ 0 w 6387257"/>
              <a:gd name="connsiteY5" fmla="*/ 3247835 h 3247835"/>
              <a:gd name="connsiteX6" fmla="*/ 2318697 w 6387257"/>
              <a:gd name="connsiteY6" fmla="*/ 380810 h 3247835"/>
              <a:gd name="connsiteX7" fmla="*/ 2685149 w 6387257"/>
              <a:gd name="connsiteY7" fmla="*/ 126051 h 3247835"/>
              <a:gd name="connsiteX0" fmla="*/ 2685149 w 6387257"/>
              <a:gd name="connsiteY0" fmla="*/ 116526 h 3238310"/>
              <a:gd name="connsiteX1" fmla="*/ 3387025 w 6387257"/>
              <a:gd name="connsiteY1" fmla="*/ 0 h 3238310"/>
              <a:gd name="connsiteX2" fmla="*/ 3906197 w 6387257"/>
              <a:gd name="connsiteY2" fmla="*/ 218885 h 3238310"/>
              <a:gd name="connsiteX3" fmla="*/ 4087172 w 6387257"/>
              <a:gd name="connsiteY3" fmla="*/ 377635 h 3238310"/>
              <a:gd name="connsiteX4" fmla="*/ 6387257 w 6387257"/>
              <a:gd name="connsiteY4" fmla="*/ 3233760 h 3238310"/>
              <a:gd name="connsiteX5" fmla="*/ 0 w 6387257"/>
              <a:gd name="connsiteY5" fmla="*/ 3238310 h 3238310"/>
              <a:gd name="connsiteX6" fmla="*/ 2318697 w 6387257"/>
              <a:gd name="connsiteY6" fmla="*/ 371285 h 3238310"/>
              <a:gd name="connsiteX7" fmla="*/ 2685149 w 6387257"/>
              <a:gd name="connsiteY7" fmla="*/ 116526 h 3238310"/>
              <a:gd name="connsiteX0" fmla="*/ 2685149 w 6387257"/>
              <a:gd name="connsiteY0" fmla="*/ 116526 h 3238310"/>
              <a:gd name="connsiteX1" fmla="*/ 3387025 w 6387257"/>
              <a:gd name="connsiteY1" fmla="*/ 0 h 3238310"/>
              <a:gd name="connsiteX2" fmla="*/ 3906197 w 6387257"/>
              <a:gd name="connsiteY2" fmla="*/ 218885 h 3238310"/>
              <a:gd name="connsiteX3" fmla="*/ 4087172 w 6387257"/>
              <a:gd name="connsiteY3" fmla="*/ 377635 h 3238310"/>
              <a:gd name="connsiteX4" fmla="*/ 6387257 w 6387257"/>
              <a:gd name="connsiteY4" fmla="*/ 3233760 h 3238310"/>
              <a:gd name="connsiteX5" fmla="*/ 0 w 6387257"/>
              <a:gd name="connsiteY5" fmla="*/ 3238310 h 3238310"/>
              <a:gd name="connsiteX6" fmla="*/ 2318697 w 6387257"/>
              <a:gd name="connsiteY6" fmla="*/ 371285 h 3238310"/>
              <a:gd name="connsiteX7" fmla="*/ 2685149 w 6387257"/>
              <a:gd name="connsiteY7" fmla="*/ 116526 h 3238310"/>
              <a:gd name="connsiteX0" fmla="*/ 2685149 w 6387257"/>
              <a:gd name="connsiteY0" fmla="*/ 105174 h 3226958"/>
              <a:gd name="connsiteX1" fmla="*/ 3383850 w 6387257"/>
              <a:gd name="connsiteY1" fmla="*/ 1348 h 3226958"/>
              <a:gd name="connsiteX2" fmla="*/ 3906197 w 6387257"/>
              <a:gd name="connsiteY2" fmla="*/ 207533 h 3226958"/>
              <a:gd name="connsiteX3" fmla="*/ 4087172 w 6387257"/>
              <a:gd name="connsiteY3" fmla="*/ 366283 h 3226958"/>
              <a:gd name="connsiteX4" fmla="*/ 6387257 w 6387257"/>
              <a:gd name="connsiteY4" fmla="*/ 3222408 h 3226958"/>
              <a:gd name="connsiteX5" fmla="*/ 0 w 6387257"/>
              <a:gd name="connsiteY5" fmla="*/ 3226958 h 3226958"/>
              <a:gd name="connsiteX6" fmla="*/ 2318697 w 6387257"/>
              <a:gd name="connsiteY6" fmla="*/ 359933 h 3226958"/>
              <a:gd name="connsiteX7" fmla="*/ 2685149 w 6387257"/>
              <a:gd name="connsiteY7" fmla="*/ 105174 h 3226958"/>
              <a:gd name="connsiteX0" fmla="*/ 2685149 w 6387257"/>
              <a:gd name="connsiteY0" fmla="*/ 118782 h 3240566"/>
              <a:gd name="connsiteX1" fmla="*/ 3383850 w 6387257"/>
              <a:gd name="connsiteY1" fmla="*/ 14956 h 3240566"/>
              <a:gd name="connsiteX2" fmla="*/ 3906197 w 6387257"/>
              <a:gd name="connsiteY2" fmla="*/ 221141 h 3240566"/>
              <a:gd name="connsiteX3" fmla="*/ 4087172 w 6387257"/>
              <a:gd name="connsiteY3" fmla="*/ 379891 h 3240566"/>
              <a:gd name="connsiteX4" fmla="*/ 6387257 w 6387257"/>
              <a:gd name="connsiteY4" fmla="*/ 3236016 h 3240566"/>
              <a:gd name="connsiteX5" fmla="*/ 0 w 6387257"/>
              <a:gd name="connsiteY5" fmla="*/ 3240566 h 3240566"/>
              <a:gd name="connsiteX6" fmla="*/ 2318697 w 6387257"/>
              <a:gd name="connsiteY6" fmla="*/ 373541 h 3240566"/>
              <a:gd name="connsiteX7" fmla="*/ 2685149 w 6387257"/>
              <a:gd name="connsiteY7" fmla="*/ 118782 h 3240566"/>
              <a:gd name="connsiteX0" fmla="*/ 2685149 w 6387257"/>
              <a:gd name="connsiteY0" fmla="*/ 198133 h 3319917"/>
              <a:gd name="connsiteX1" fmla="*/ 3387025 w 6387257"/>
              <a:gd name="connsiteY1" fmla="*/ 2232 h 3319917"/>
              <a:gd name="connsiteX2" fmla="*/ 3906197 w 6387257"/>
              <a:gd name="connsiteY2" fmla="*/ 300492 h 3319917"/>
              <a:gd name="connsiteX3" fmla="*/ 4087172 w 6387257"/>
              <a:gd name="connsiteY3" fmla="*/ 459242 h 3319917"/>
              <a:gd name="connsiteX4" fmla="*/ 6387257 w 6387257"/>
              <a:gd name="connsiteY4" fmla="*/ 3315367 h 3319917"/>
              <a:gd name="connsiteX5" fmla="*/ 0 w 6387257"/>
              <a:gd name="connsiteY5" fmla="*/ 3319917 h 3319917"/>
              <a:gd name="connsiteX6" fmla="*/ 2318697 w 6387257"/>
              <a:gd name="connsiteY6" fmla="*/ 452892 h 3319917"/>
              <a:gd name="connsiteX7" fmla="*/ 2685149 w 6387257"/>
              <a:gd name="connsiteY7" fmla="*/ 198133 h 3319917"/>
              <a:gd name="connsiteX0" fmla="*/ 2685149 w 6387257"/>
              <a:gd name="connsiteY0" fmla="*/ 197016 h 3318800"/>
              <a:gd name="connsiteX1" fmla="*/ 3387025 w 6387257"/>
              <a:gd name="connsiteY1" fmla="*/ 1115 h 3318800"/>
              <a:gd name="connsiteX2" fmla="*/ 3906197 w 6387257"/>
              <a:gd name="connsiteY2" fmla="*/ 299375 h 3318800"/>
              <a:gd name="connsiteX3" fmla="*/ 4087172 w 6387257"/>
              <a:gd name="connsiteY3" fmla="*/ 458125 h 3318800"/>
              <a:gd name="connsiteX4" fmla="*/ 6387257 w 6387257"/>
              <a:gd name="connsiteY4" fmla="*/ 3314250 h 3318800"/>
              <a:gd name="connsiteX5" fmla="*/ 0 w 6387257"/>
              <a:gd name="connsiteY5" fmla="*/ 3318800 h 3318800"/>
              <a:gd name="connsiteX6" fmla="*/ 2318697 w 6387257"/>
              <a:gd name="connsiteY6" fmla="*/ 451775 h 3318800"/>
              <a:gd name="connsiteX7" fmla="*/ 2685149 w 6387257"/>
              <a:gd name="connsiteY7" fmla="*/ 197016 h 3318800"/>
              <a:gd name="connsiteX0" fmla="*/ 2685149 w 6387257"/>
              <a:gd name="connsiteY0" fmla="*/ 86781 h 3208565"/>
              <a:gd name="connsiteX1" fmla="*/ 3383850 w 6387257"/>
              <a:gd name="connsiteY1" fmla="*/ 5180 h 3208565"/>
              <a:gd name="connsiteX2" fmla="*/ 3906197 w 6387257"/>
              <a:gd name="connsiteY2" fmla="*/ 189140 h 3208565"/>
              <a:gd name="connsiteX3" fmla="*/ 4087172 w 6387257"/>
              <a:gd name="connsiteY3" fmla="*/ 347890 h 3208565"/>
              <a:gd name="connsiteX4" fmla="*/ 6387257 w 6387257"/>
              <a:gd name="connsiteY4" fmla="*/ 3204015 h 3208565"/>
              <a:gd name="connsiteX5" fmla="*/ 0 w 6387257"/>
              <a:gd name="connsiteY5" fmla="*/ 3208565 h 3208565"/>
              <a:gd name="connsiteX6" fmla="*/ 2318697 w 6387257"/>
              <a:gd name="connsiteY6" fmla="*/ 341540 h 3208565"/>
              <a:gd name="connsiteX7" fmla="*/ 2685149 w 6387257"/>
              <a:gd name="connsiteY7" fmla="*/ 86781 h 320856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6197 w 6387257"/>
              <a:gd name="connsiteY2" fmla="*/ 187330 h 3206755"/>
              <a:gd name="connsiteX3" fmla="*/ 4087172 w 6387257"/>
              <a:gd name="connsiteY3" fmla="*/ 3460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3022 w 6387257"/>
              <a:gd name="connsiteY2" fmla="*/ 203205 h 3206755"/>
              <a:gd name="connsiteX3" fmla="*/ 4087172 w 6387257"/>
              <a:gd name="connsiteY3" fmla="*/ 3460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3022 w 6387257"/>
              <a:gd name="connsiteY2" fmla="*/ 203205 h 3206755"/>
              <a:gd name="connsiteX3" fmla="*/ 4087172 w 6387257"/>
              <a:gd name="connsiteY3" fmla="*/ 3460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3022 w 6387257"/>
              <a:gd name="connsiteY2" fmla="*/ 20320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3022 w 6387257"/>
              <a:gd name="connsiteY2" fmla="*/ 20320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890322 w 6387257"/>
              <a:gd name="connsiteY2" fmla="*/ 18415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890322 w 6387257"/>
              <a:gd name="connsiteY2" fmla="*/ 18415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890322 w 6387257"/>
              <a:gd name="connsiteY2" fmla="*/ 18415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13006 h 3215740"/>
              <a:gd name="connsiteX1" fmla="*/ 3383850 w 6387257"/>
              <a:gd name="connsiteY1" fmla="*/ 2830 h 3215740"/>
              <a:gd name="connsiteX2" fmla="*/ 3890322 w 6387257"/>
              <a:gd name="connsiteY2" fmla="*/ 193140 h 3215740"/>
              <a:gd name="connsiteX3" fmla="*/ 4106222 w 6387257"/>
              <a:gd name="connsiteY3" fmla="*/ 393165 h 3215740"/>
              <a:gd name="connsiteX4" fmla="*/ 6387257 w 6387257"/>
              <a:gd name="connsiteY4" fmla="*/ 3211190 h 3215740"/>
              <a:gd name="connsiteX5" fmla="*/ 0 w 6387257"/>
              <a:gd name="connsiteY5" fmla="*/ 3215740 h 3215740"/>
              <a:gd name="connsiteX6" fmla="*/ 2318697 w 6387257"/>
              <a:gd name="connsiteY6" fmla="*/ 348715 h 3215740"/>
              <a:gd name="connsiteX7" fmla="*/ 2678799 w 6387257"/>
              <a:gd name="connsiteY7" fmla="*/ 113006 h 3215740"/>
              <a:gd name="connsiteX0" fmla="*/ 2678799 w 6387257"/>
              <a:gd name="connsiteY0" fmla="*/ 110648 h 3213382"/>
              <a:gd name="connsiteX1" fmla="*/ 3383850 w 6387257"/>
              <a:gd name="connsiteY1" fmla="*/ 472 h 3213382"/>
              <a:gd name="connsiteX2" fmla="*/ 3890322 w 6387257"/>
              <a:gd name="connsiteY2" fmla="*/ 190782 h 3213382"/>
              <a:gd name="connsiteX3" fmla="*/ 4106222 w 6387257"/>
              <a:gd name="connsiteY3" fmla="*/ 390807 h 3213382"/>
              <a:gd name="connsiteX4" fmla="*/ 6387257 w 6387257"/>
              <a:gd name="connsiteY4" fmla="*/ 3208832 h 3213382"/>
              <a:gd name="connsiteX5" fmla="*/ 0 w 6387257"/>
              <a:gd name="connsiteY5" fmla="*/ 3213382 h 3213382"/>
              <a:gd name="connsiteX6" fmla="*/ 2318697 w 6387257"/>
              <a:gd name="connsiteY6" fmla="*/ 346357 h 3213382"/>
              <a:gd name="connsiteX7" fmla="*/ 2678799 w 6387257"/>
              <a:gd name="connsiteY7" fmla="*/ 110648 h 3213382"/>
              <a:gd name="connsiteX0" fmla="*/ 2678799 w 6387257"/>
              <a:gd name="connsiteY0" fmla="*/ 110648 h 3213382"/>
              <a:gd name="connsiteX1" fmla="*/ 3383850 w 6387257"/>
              <a:gd name="connsiteY1" fmla="*/ 472 h 3213382"/>
              <a:gd name="connsiteX2" fmla="*/ 3890322 w 6387257"/>
              <a:gd name="connsiteY2" fmla="*/ 190782 h 3213382"/>
              <a:gd name="connsiteX3" fmla="*/ 4106222 w 6387257"/>
              <a:gd name="connsiteY3" fmla="*/ 390807 h 3213382"/>
              <a:gd name="connsiteX4" fmla="*/ 6387257 w 6387257"/>
              <a:gd name="connsiteY4" fmla="*/ 3208832 h 3213382"/>
              <a:gd name="connsiteX5" fmla="*/ 0 w 6387257"/>
              <a:gd name="connsiteY5" fmla="*/ 3213382 h 3213382"/>
              <a:gd name="connsiteX6" fmla="*/ 2318697 w 6387257"/>
              <a:gd name="connsiteY6" fmla="*/ 346357 h 3213382"/>
              <a:gd name="connsiteX7" fmla="*/ 2678799 w 6387257"/>
              <a:gd name="connsiteY7" fmla="*/ 110648 h 3213382"/>
              <a:gd name="connsiteX0" fmla="*/ 2678799 w 6387257"/>
              <a:gd name="connsiteY0" fmla="*/ 111296 h 3214030"/>
              <a:gd name="connsiteX1" fmla="*/ 3383850 w 6387257"/>
              <a:gd name="connsiteY1" fmla="*/ 1120 h 3214030"/>
              <a:gd name="connsiteX2" fmla="*/ 3890322 w 6387257"/>
              <a:gd name="connsiteY2" fmla="*/ 191430 h 3214030"/>
              <a:gd name="connsiteX3" fmla="*/ 4106222 w 6387257"/>
              <a:gd name="connsiteY3" fmla="*/ 391455 h 3214030"/>
              <a:gd name="connsiteX4" fmla="*/ 6387257 w 6387257"/>
              <a:gd name="connsiteY4" fmla="*/ 3209480 h 3214030"/>
              <a:gd name="connsiteX5" fmla="*/ 0 w 6387257"/>
              <a:gd name="connsiteY5" fmla="*/ 3214030 h 3214030"/>
              <a:gd name="connsiteX6" fmla="*/ 2318697 w 6387257"/>
              <a:gd name="connsiteY6" fmla="*/ 347005 h 3214030"/>
              <a:gd name="connsiteX7" fmla="*/ 2678799 w 6387257"/>
              <a:gd name="connsiteY7" fmla="*/ 111296 h 3214030"/>
              <a:gd name="connsiteX0" fmla="*/ 2662924 w 6387257"/>
              <a:gd name="connsiteY0" fmla="*/ 108205 h 3214114"/>
              <a:gd name="connsiteX1" fmla="*/ 3383850 w 6387257"/>
              <a:gd name="connsiteY1" fmla="*/ 1204 h 3214114"/>
              <a:gd name="connsiteX2" fmla="*/ 3890322 w 6387257"/>
              <a:gd name="connsiteY2" fmla="*/ 191514 h 3214114"/>
              <a:gd name="connsiteX3" fmla="*/ 4106222 w 6387257"/>
              <a:gd name="connsiteY3" fmla="*/ 391539 h 3214114"/>
              <a:gd name="connsiteX4" fmla="*/ 6387257 w 6387257"/>
              <a:gd name="connsiteY4" fmla="*/ 3209564 h 3214114"/>
              <a:gd name="connsiteX5" fmla="*/ 0 w 6387257"/>
              <a:gd name="connsiteY5" fmla="*/ 3214114 h 3214114"/>
              <a:gd name="connsiteX6" fmla="*/ 2318697 w 6387257"/>
              <a:gd name="connsiteY6" fmla="*/ 347089 h 3214114"/>
              <a:gd name="connsiteX7" fmla="*/ 2662924 w 6387257"/>
              <a:gd name="connsiteY7" fmla="*/ 108205 h 3214114"/>
              <a:gd name="connsiteX0" fmla="*/ 2662924 w 6387257"/>
              <a:gd name="connsiteY0" fmla="*/ 108665 h 3214574"/>
              <a:gd name="connsiteX1" fmla="*/ 3383850 w 6387257"/>
              <a:gd name="connsiteY1" fmla="*/ 1664 h 3214574"/>
              <a:gd name="connsiteX2" fmla="*/ 3890322 w 6387257"/>
              <a:gd name="connsiteY2" fmla="*/ 191974 h 3214574"/>
              <a:gd name="connsiteX3" fmla="*/ 4106222 w 6387257"/>
              <a:gd name="connsiteY3" fmla="*/ 391999 h 3214574"/>
              <a:gd name="connsiteX4" fmla="*/ 6387257 w 6387257"/>
              <a:gd name="connsiteY4" fmla="*/ 3210024 h 3214574"/>
              <a:gd name="connsiteX5" fmla="*/ 0 w 6387257"/>
              <a:gd name="connsiteY5" fmla="*/ 3214574 h 3214574"/>
              <a:gd name="connsiteX6" fmla="*/ 2318697 w 6387257"/>
              <a:gd name="connsiteY6" fmla="*/ 347549 h 3214574"/>
              <a:gd name="connsiteX7" fmla="*/ 2662924 w 6387257"/>
              <a:gd name="connsiteY7" fmla="*/ 108665 h 3214574"/>
              <a:gd name="connsiteX0" fmla="*/ 2662924 w 6387257"/>
              <a:gd name="connsiteY0" fmla="*/ 108665 h 3214574"/>
              <a:gd name="connsiteX1" fmla="*/ 3383850 w 6387257"/>
              <a:gd name="connsiteY1" fmla="*/ 1664 h 3214574"/>
              <a:gd name="connsiteX2" fmla="*/ 3890322 w 6387257"/>
              <a:gd name="connsiteY2" fmla="*/ 191974 h 3214574"/>
              <a:gd name="connsiteX3" fmla="*/ 4106222 w 6387257"/>
              <a:gd name="connsiteY3" fmla="*/ 391999 h 3214574"/>
              <a:gd name="connsiteX4" fmla="*/ 6387257 w 6387257"/>
              <a:gd name="connsiteY4" fmla="*/ 3210024 h 3214574"/>
              <a:gd name="connsiteX5" fmla="*/ 0 w 6387257"/>
              <a:gd name="connsiteY5" fmla="*/ 3214574 h 3214574"/>
              <a:gd name="connsiteX6" fmla="*/ 2318697 w 6387257"/>
              <a:gd name="connsiteY6" fmla="*/ 347549 h 3214574"/>
              <a:gd name="connsiteX7" fmla="*/ 2662924 w 6387257"/>
              <a:gd name="connsiteY7" fmla="*/ 108665 h 3214574"/>
              <a:gd name="connsiteX0" fmla="*/ 2672449 w 6387257"/>
              <a:gd name="connsiteY0" fmla="*/ 94013 h 3215797"/>
              <a:gd name="connsiteX1" fmla="*/ 3383850 w 6387257"/>
              <a:gd name="connsiteY1" fmla="*/ 2887 h 3215797"/>
              <a:gd name="connsiteX2" fmla="*/ 3890322 w 6387257"/>
              <a:gd name="connsiteY2" fmla="*/ 193197 h 3215797"/>
              <a:gd name="connsiteX3" fmla="*/ 4106222 w 6387257"/>
              <a:gd name="connsiteY3" fmla="*/ 393222 h 3215797"/>
              <a:gd name="connsiteX4" fmla="*/ 6387257 w 6387257"/>
              <a:gd name="connsiteY4" fmla="*/ 3211247 h 3215797"/>
              <a:gd name="connsiteX5" fmla="*/ 0 w 6387257"/>
              <a:gd name="connsiteY5" fmla="*/ 3215797 h 3215797"/>
              <a:gd name="connsiteX6" fmla="*/ 2318697 w 6387257"/>
              <a:gd name="connsiteY6" fmla="*/ 348772 h 3215797"/>
              <a:gd name="connsiteX7" fmla="*/ 2672449 w 6387257"/>
              <a:gd name="connsiteY7" fmla="*/ 94013 h 3215797"/>
              <a:gd name="connsiteX0" fmla="*/ 2672449 w 6387257"/>
              <a:gd name="connsiteY0" fmla="*/ 94013 h 3215797"/>
              <a:gd name="connsiteX1" fmla="*/ 3383850 w 6387257"/>
              <a:gd name="connsiteY1" fmla="*/ 2887 h 3215797"/>
              <a:gd name="connsiteX2" fmla="*/ 3890322 w 6387257"/>
              <a:gd name="connsiteY2" fmla="*/ 193197 h 3215797"/>
              <a:gd name="connsiteX3" fmla="*/ 4106222 w 6387257"/>
              <a:gd name="connsiteY3" fmla="*/ 393222 h 3215797"/>
              <a:gd name="connsiteX4" fmla="*/ 6387257 w 6387257"/>
              <a:gd name="connsiteY4" fmla="*/ 3211247 h 3215797"/>
              <a:gd name="connsiteX5" fmla="*/ 0 w 6387257"/>
              <a:gd name="connsiteY5" fmla="*/ 3215797 h 3215797"/>
              <a:gd name="connsiteX6" fmla="*/ 2274247 w 6387257"/>
              <a:gd name="connsiteY6" fmla="*/ 393222 h 3215797"/>
              <a:gd name="connsiteX7" fmla="*/ 2672449 w 6387257"/>
              <a:gd name="connsiteY7" fmla="*/ 94013 h 3215797"/>
              <a:gd name="connsiteX0" fmla="*/ 2615299 w 6387257"/>
              <a:gd name="connsiteY0" fmla="*/ 133318 h 3213827"/>
              <a:gd name="connsiteX1" fmla="*/ 3383850 w 6387257"/>
              <a:gd name="connsiteY1" fmla="*/ 917 h 3213827"/>
              <a:gd name="connsiteX2" fmla="*/ 3890322 w 6387257"/>
              <a:gd name="connsiteY2" fmla="*/ 191227 h 3213827"/>
              <a:gd name="connsiteX3" fmla="*/ 4106222 w 6387257"/>
              <a:gd name="connsiteY3" fmla="*/ 391252 h 3213827"/>
              <a:gd name="connsiteX4" fmla="*/ 6387257 w 6387257"/>
              <a:gd name="connsiteY4" fmla="*/ 3209277 h 3213827"/>
              <a:gd name="connsiteX5" fmla="*/ 0 w 6387257"/>
              <a:gd name="connsiteY5" fmla="*/ 3213827 h 3213827"/>
              <a:gd name="connsiteX6" fmla="*/ 2274247 w 6387257"/>
              <a:gd name="connsiteY6" fmla="*/ 391252 h 3213827"/>
              <a:gd name="connsiteX7" fmla="*/ 2615299 w 6387257"/>
              <a:gd name="connsiteY7" fmla="*/ 133318 h 3213827"/>
              <a:gd name="connsiteX0" fmla="*/ 2615299 w 6387257"/>
              <a:gd name="connsiteY0" fmla="*/ 133434 h 3213943"/>
              <a:gd name="connsiteX1" fmla="*/ 3383850 w 6387257"/>
              <a:gd name="connsiteY1" fmla="*/ 1033 h 3213943"/>
              <a:gd name="connsiteX2" fmla="*/ 3890322 w 6387257"/>
              <a:gd name="connsiteY2" fmla="*/ 191343 h 3213943"/>
              <a:gd name="connsiteX3" fmla="*/ 4106222 w 6387257"/>
              <a:gd name="connsiteY3" fmla="*/ 391368 h 3213943"/>
              <a:gd name="connsiteX4" fmla="*/ 6387257 w 6387257"/>
              <a:gd name="connsiteY4" fmla="*/ 3209393 h 3213943"/>
              <a:gd name="connsiteX5" fmla="*/ 0 w 6387257"/>
              <a:gd name="connsiteY5" fmla="*/ 3213943 h 3213943"/>
              <a:gd name="connsiteX6" fmla="*/ 2274247 w 6387257"/>
              <a:gd name="connsiteY6" fmla="*/ 391368 h 3213943"/>
              <a:gd name="connsiteX7" fmla="*/ 2615299 w 6387257"/>
              <a:gd name="connsiteY7" fmla="*/ 133434 h 3213943"/>
              <a:gd name="connsiteX0" fmla="*/ 2615299 w 6387257"/>
              <a:gd name="connsiteY0" fmla="*/ 127237 h 3207746"/>
              <a:gd name="connsiteX1" fmla="*/ 3387025 w 6387257"/>
              <a:gd name="connsiteY1" fmla="*/ 1186 h 3207746"/>
              <a:gd name="connsiteX2" fmla="*/ 3890322 w 6387257"/>
              <a:gd name="connsiteY2" fmla="*/ 185146 h 3207746"/>
              <a:gd name="connsiteX3" fmla="*/ 4106222 w 6387257"/>
              <a:gd name="connsiteY3" fmla="*/ 385171 h 3207746"/>
              <a:gd name="connsiteX4" fmla="*/ 6387257 w 6387257"/>
              <a:gd name="connsiteY4" fmla="*/ 3203196 h 3207746"/>
              <a:gd name="connsiteX5" fmla="*/ 0 w 6387257"/>
              <a:gd name="connsiteY5" fmla="*/ 3207746 h 3207746"/>
              <a:gd name="connsiteX6" fmla="*/ 2274247 w 6387257"/>
              <a:gd name="connsiteY6" fmla="*/ 385171 h 3207746"/>
              <a:gd name="connsiteX7" fmla="*/ 2615299 w 6387257"/>
              <a:gd name="connsiteY7" fmla="*/ 127237 h 3207746"/>
              <a:gd name="connsiteX0" fmla="*/ 2615299 w 6387257"/>
              <a:gd name="connsiteY0" fmla="*/ 127237 h 3207746"/>
              <a:gd name="connsiteX1" fmla="*/ 3387025 w 6387257"/>
              <a:gd name="connsiteY1" fmla="*/ 1186 h 3207746"/>
              <a:gd name="connsiteX2" fmla="*/ 3890322 w 6387257"/>
              <a:gd name="connsiteY2" fmla="*/ 185146 h 3207746"/>
              <a:gd name="connsiteX3" fmla="*/ 4106222 w 6387257"/>
              <a:gd name="connsiteY3" fmla="*/ 385171 h 3207746"/>
              <a:gd name="connsiteX4" fmla="*/ 6387257 w 6387257"/>
              <a:gd name="connsiteY4" fmla="*/ 3203196 h 3207746"/>
              <a:gd name="connsiteX5" fmla="*/ 0 w 6387257"/>
              <a:gd name="connsiteY5" fmla="*/ 3207746 h 3207746"/>
              <a:gd name="connsiteX6" fmla="*/ 2274247 w 6387257"/>
              <a:gd name="connsiteY6" fmla="*/ 385171 h 3207746"/>
              <a:gd name="connsiteX7" fmla="*/ 2615299 w 6387257"/>
              <a:gd name="connsiteY7" fmla="*/ 127237 h 3207746"/>
              <a:gd name="connsiteX0" fmla="*/ 2615299 w 6387257"/>
              <a:gd name="connsiteY0" fmla="*/ 167921 h 3248430"/>
              <a:gd name="connsiteX1" fmla="*/ 3380675 w 6387257"/>
              <a:gd name="connsiteY1" fmla="*/ 595 h 3248430"/>
              <a:gd name="connsiteX2" fmla="*/ 3890322 w 6387257"/>
              <a:gd name="connsiteY2" fmla="*/ 225830 h 3248430"/>
              <a:gd name="connsiteX3" fmla="*/ 4106222 w 6387257"/>
              <a:gd name="connsiteY3" fmla="*/ 425855 h 3248430"/>
              <a:gd name="connsiteX4" fmla="*/ 6387257 w 6387257"/>
              <a:gd name="connsiteY4" fmla="*/ 3243880 h 3248430"/>
              <a:gd name="connsiteX5" fmla="*/ 0 w 6387257"/>
              <a:gd name="connsiteY5" fmla="*/ 3248430 h 3248430"/>
              <a:gd name="connsiteX6" fmla="*/ 2274247 w 6387257"/>
              <a:gd name="connsiteY6" fmla="*/ 425855 h 3248430"/>
              <a:gd name="connsiteX7" fmla="*/ 2615299 w 6387257"/>
              <a:gd name="connsiteY7" fmla="*/ 167921 h 3248430"/>
              <a:gd name="connsiteX0" fmla="*/ 2615299 w 6387257"/>
              <a:gd name="connsiteY0" fmla="*/ 175989 h 3256498"/>
              <a:gd name="connsiteX1" fmla="*/ 3380675 w 6387257"/>
              <a:gd name="connsiteY1" fmla="*/ 8663 h 3256498"/>
              <a:gd name="connsiteX2" fmla="*/ 3890322 w 6387257"/>
              <a:gd name="connsiteY2" fmla="*/ 233898 h 3256498"/>
              <a:gd name="connsiteX3" fmla="*/ 4106222 w 6387257"/>
              <a:gd name="connsiteY3" fmla="*/ 433923 h 3256498"/>
              <a:gd name="connsiteX4" fmla="*/ 6387257 w 6387257"/>
              <a:gd name="connsiteY4" fmla="*/ 3251948 h 3256498"/>
              <a:gd name="connsiteX5" fmla="*/ 0 w 6387257"/>
              <a:gd name="connsiteY5" fmla="*/ 3256498 h 3256498"/>
              <a:gd name="connsiteX6" fmla="*/ 2274247 w 6387257"/>
              <a:gd name="connsiteY6" fmla="*/ 433923 h 3256498"/>
              <a:gd name="connsiteX7" fmla="*/ 2615299 w 6387257"/>
              <a:gd name="connsiteY7" fmla="*/ 175989 h 3256498"/>
              <a:gd name="connsiteX0" fmla="*/ 2615299 w 6387257"/>
              <a:gd name="connsiteY0" fmla="*/ 175989 h 3256498"/>
              <a:gd name="connsiteX1" fmla="*/ 3380675 w 6387257"/>
              <a:gd name="connsiteY1" fmla="*/ 8663 h 3256498"/>
              <a:gd name="connsiteX2" fmla="*/ 3890322 w 6387257"/>
              <a:gd name="connsiteY2" fmla="*/ 233898 h 3256498"/>
              <a:gd name="connsiteX3" fmla="*/ 4106222 w 6387257"/>
              <a:gd name="connsiteY3" fmla="*/ 433923 h 3256498"/>
              <a:gd name="connsiteX4" fmla="*/ 6387257 w 6387257"/>
              <a:gd name="connsiteY4" fmla="*/ 3251948 h 3256498"/>
              <a:gd name="connsiteX5" fmla="*/ 0 w 6387257"/>
              <a:gd name="connsiteY5" fmla="*/ 3256498 h 3256498"/>
              <a:gd name="connsiteX6" fmla="*/ 2274247 w 6387257"/>
              <a:gd name="connsiteY6" fmla="*/ 433923 h 3256498"/>
              <a:gd name="connsiteX7" fmla="*/ 2615299 w 6387257"/>
              <a:gd name="connsiteY7" fmla="*/ 175989 h 3256498"/>
              <a:gd name="connsiteX0" fmla="*/ 2615299 w 6387257"/>
              <a:gd name="connsiteY0" fmla="*/ 135301 h 3215810"/>
              <a:gd name="connsiteX1" fmla="*/ 3380675 w 6387257"/>
              <a:gd name="connsiteY1" fmla="*/ 12425 h 3215810"/>
              <a:gd name="connsiteX2" fmla="*/ 3890322 w 6387257"/>
              <a:gd name="connsiteY2" fmla="*/ 193210 h 3215810"/>
              <a:gd name="connsiteX3" fmla="*/ 4106222 w 6387257"/>
              <a:gd name="connsiteY3" fmla="*/ 393235 h 3215810"/>
              <a:gd name="connsiteX4" fmla="*/ 6387257 w 6387257"/>
              <a:gd name="connsiteY4" fmla="*/ 3211260 h 3215810"/>
              <a:gd name="connsiteX5" fmla="*/ 0 w 6387257"/>
              <a:gd name="connsiteY5" fmla="*/ 3215810 h 3215810"/>
              <a:gd name="connsiteX6" fmla="*/ 2274247 w 6387257"/>
              <a:gd name="connsiteY6" fmla="*/ 393235 h 3215810"/>
              <a:gd name="connsiteX7" fmla="*/ 2615299 w 6387257"/>
              <a:gd name="connsiteY7" fmla="*/ 135301 h 3215810"/>
              <a:gd name="connsiteX0" fmla="*/ 2615299 w 6387257"/>
              <a:gd name="connsiteY0" fmla="*/ 135301 h 3215810"/>
              <a:gd name="connsiteX1" fmla="*/ 3380675 w 6387257"/>
              <a:gd name="connsiteY1" fmla="*/ 12425 h 3215810"/>
              <a:gd name="connsiteX2" fmla="*/ 3890322 w 6387257"/>
              <a:gd name="connsiteY2" fmla="*/ 193210 h 3215810"/>
              <a:gd name="connsiteX3" fmla="*/ 4106222 w 6387257"/>
              <a:gd name="connsiteY3" fmla="*/ 393235 h 3215810"/>
              <a:gd name="connsiteX4" fmla="*/ 6387257 w 6387257"/>
              <a:gd name="connsiteY4" fmla="*/ 3211260 h 3215810"/>
              <a:gd name="connsiteX5" fmla="*/ 0 w 6387257"/>
              <a:gd name="connsiteY5" fmla="*/ 3215810 h 3215810"/>
              <a:gd name="connsiteX6" fmla="*/ 2274247 w 6387257"/>
              <a:gd name="connsiteY6" fmla="*/ 393235 h 3215810"/>
              <a:gd name="connsiteX7" fmla="*/ 2615299 w 6387257"/>
              <a:gd name="connsiteY7" fmla="*/ 135301 h 3215810"/>
              <a:gd name="connsiteX0" fmla="*/ 2615299 w 6387257"/>
              <a:gd name="connsiteY0" fmla="*/ 135301 h 3215810"/>
              <a:gd name="connsiteX1" fmla="*/ 3380675 w 6387257"/>
              <a:gd name="connsiteY1" fmla="*/ 12425 h 3215810"/>
              <a:gd name="connsiteX2" fmla="*/ 3890322 w 6387257"/>
              <a:gd name="connsiteY2" fmla="*/ 193210 h 3215810"/>
              <a:gd name="connsiteX3" fmla="*/ 4106222 w 6387257"/>
              <a:gd name="connsiteY3" fmla="*/ 393235 h 3215810"/>
              <a:gd name="connsiteX4" fmla="*/ 6387257 w 6387257"/>
              <a:gd name="connsiteY4" fmla="*/ 3211260 h 3215810"/>
              <a:gd name="connsiteX5" fmla="*/ 0 w 6387257"/>
              <a:gd name="connsiteY5" fmla="*/ 3215810 h 3215810"/>
              <a:gd name="connsiteX6" fmla="*/ 2236147 w 6387257"/>
              <a:gd name="connsiteY6" fmla="*/ 453560 h 3215810"/>
              <a:gd name="connsiteX7" fmla="*/ 2615299 w 6387257"/>
              <a:gd name="connsiteY7" fmla="*/ 135301 h 3215810"/>
              <a:gd name="connsiteX0" fmla="*/ 2615299 w 6387257"/>
              <a:gd name="connsiteY0" fmla="*/ 135301 h 3215810"/>
              <a:gd name="connsiteX1" fmla="*/ 3380675 w 6387257"/>
              <a:gd name="connsiteY1" fmla="*/ 12425 h 3215810"/>
              <a:gd name="connsiteX2" fmla="*/ 3890322 w 6387257"/>
              <a:gd name="connsiteY2" fmla="*/ 193210 h 3215810"/>
              <a:gd name="connsiteX3" fmla="*/ 4106222 w 6387257"/>
              <a:gd name="connsiteY3" fmla="*/ 393235 h 3215810"/>
              <a:gd name="connsiteX4" fmla="*/ 6387257 w 6387257"/>
              <a:gd name="connsiteY4" fmla="*/ 3211260 h 3215810"/>
              <a:gd name="connsiteX5" fmla="*/ 0 w 6387257"/>
              <a:gd name="connsiteY5" fmla="*/ 3215810 h 3215810"/>
              <a:gd name="connsiteX6" fmla="*/ 2236147 w 6387257"/>
              <a:gd name="connsiteY6" fmla="*/ 453560 h 3215810"/>
              <a:gd name="connsiteX7" fmla="*/ 2615299 w 6387257"/>
              <a:gd name="connsiteY7" fmla="*/ 135301 h 3215810"/>
              <a:gd name="connsiteX0" fmla="*/ 2627999 w 6387257"/>
              <a:gd name="connsiteY0" fmla="*/ 105988 h 3221422"/>
              <a:gd name="connsiteX1" fmla="*/ 3380675 w 6387257"/>
              <a:gd name="connsiteY1" fmla="*/ 18037 h 3221422"/>
              <a:gd name="connsiteX2" fmla="*/ 3890322 w 6387257"/>
              <a:gd name="connsiteY2" fmla="*/ 198822 h 3221422"/>
              <a:gd name="connsiteX3" fmla="*/ 4106222 w 6387257"/>
              <a:gd name="connsiteY3" fmla="*/ 398847 h 3221422"/>
              <a:gd name="connsiteX4" fmla="*/ 6387257 w 6387257"/>
              <a:gd name="connsiteY4" fmla="*/ 3216872 h 3221422"/>
              <a:gd name="connsiteX5" fmla="*/ 0 w 6387257"/>
              <a:gd name="connsiteY5" fmla="*/ 3221422 h 3221422"/>
              <a:gd name="connsiteX6" fmla="*/ 2236147 w 6387257"/>
              <a:gd name="connsiteY6" fmla="*/ 459172 h 3221422"/>
              <a:gd name="connsiteX7" fmla="*/ 2627999 w 6387257"/>
              <a:gd name="connsiteY7" fmla="*/ 105988 h 3221422"/>
              <a:gd name="connsiteX0" fmla="*/ 2627999 w 6387257"/>
              <a:gd name="connsiteY0" fmla="*/ 107895 h 3223329"/>
              <a:gd name="connsiteX1" fmla="*/ 3380675 w 6387257"/>
              <a:gd name="connsiteY1" fmla="*/ 19944 h 3223329"/>
              <a:gd name="connsiteX2" fmla="*/ 3890322 w 6387257"/>
              <a:gd name="connsiteY2" fmla="*/ 200729 h 3223329"/>
              <a:gd name="connsiteX3" fmla="*/ 4106222 w 6387257"/>
              <a:gd name="connsiteY3" fmla="*/ 400754 h 3223329"/>
              <a:gd name="connsiteX4" fmla="*/ 6387257 w 6387257"/>
              <a:gd name="connsiteY4" fmla="*/ 3218779 h 3223329"/>
              <a:gd name="connsiteX5" fmla="*/ 0 w 6387257"/>
              <a:gd name="connsiteY5" fmla="*/ 3223329 h 3223329"/>
              <a:gd name="connsiteX6" fmla="*/ 2236147 w 6387257"/>
              <a:gd name="connsiteY6" fmla="*/ 461079 h 3223329"/>
              <a:gd name="connsiteX7" fmla="*/ 2627999 w 6387257"/>
              <a:gd name="connsiteY7" fmla="*/ 107895 h 3223329"/>
              <a:gd name="connsiteX0" fmla="*/ 2675624 w 6387257"/>
              <a:gd name="connsiteY0" fmla="*/ 112770 h 3221854"/>
              <a:gd name="connsiteX1" fmla="*/ 3380675 w 6387257"/>
              <a:gd name="connsiteY1" fmla="*/ 18469 h 3221854"/>
              <a:gd name="connsiteX2" fmla="*/ 3890322 w 6387257"/>
              <a:gd name="connsiteY2" fmla="*/ 199254 h 3221854"/>
              <a:gd name="connsiteX3" fmla="*/ 4106222 w 6387257"/>
              <a:gd name="connsiteY3" fmla="*/ 399279 h 3221854"/>
              <a:gd name="connsiteX4" fmla="*/ 6387257 w 6387257"/>
              <a:gd name="connsiteY4" fmla="*/ 3217304 h 3221854"/>
              <a:gd name="connsiteX5" fmla="*/ 0 w 6387257"/>
              <a:gd name="connsiteY5" fmla="*/ 3221854 h 3221854"/>
              <a:gd name="connsiteX6" fmla="*/ 2236147 w 6387257"/>
              <a:gd name="connsiteY6" fmla="*/ 459604 h 3221854"/>
              <a:gd name="connsiteX7" fmla="*/ 2675624 w 6387257"/>
              <a:gd name="connsiteY7" fmla="*/ 112770 h 3221854"/>
              <a:gd name="connsiteX0" fmla="*/ 2675624 w 6387257"/>
              <a:gd name="connsiteY0" fmla="*/ 112770 h 3221854"/>
              <a:gd name="connsiteX1" fmla="*/ 3380675 w 6387257"/>
              <a:gd name="connsiteY1" fmla="*/ 18469 h 3221854"/>
              <a:gd name="connsiteX2" fmla="*/ 3890322 w 6387257"/>
              <a:gd name="connsiteY2" fmla="*/ 199254 h 3221854"/>
              <a:gd name="connsiteX3" fmla="*/ 4106222 w 6387257"/>
              <a:gd name="connsiteY3" fmla="*/ 399279 h 3221854"/>
              <a:gd name="connsiteX4" fmla="*/ 6387257 w 6387257"/>
              <a:gd name="connsiteY4" fmla="*/ 3217304 h 3221854"/>
              <a:gd name="connsiteX5" fmla="*/ 0 w 6387257"/>
              <a:gd name="connsiteY5" fmla="*/ 3221854 h 3221854"/>
              <a:gd name="connsiteX6" fmla="*/ 2236147 w 6387257"/>
              <a:gd name="connsiteY6" fmla="*/ 459604 h 3221854"/>
              <a:gd name="connsiteX7" fmla="*/ 2675624 w 6387257"/>
              <a:gd name="connsiteY7" fmla="*/ 112770 h 3221854"/>
              <a:gd name="connsiteX0" fmla="*/ 2735949 w 6387257"/>
              <a:gd name="connsiteY0" fmla="*/ 96477 h 3227786"/>
              <a:gd name="connsiteX1" fmla="*/ 3380675 w 6387257"/>
              <a:gd name="connsiteY1" fmla="*/ 24401 h 3227786"/>
              <a:gd name="connsiteX2" fmla="*/ 3890322 w 6387257"/>
              <a:gd name="connsiteY2" fmla="*/ 205186 h 3227786"/>
              <a:gd name="connsiteX3" fmla="*/ 4106222 w 6387257"/>
              <a:gd name="connsiteY3" fmla="*/ 405211 h 3227786"/>
              <a:gd name="connsiteX4" fmla="*/ 6387257 w 6387257"/>
              <a:gd name="connsiteY4" fmla="*/ 3223236 h 3227786"/>
              <a:gd name="connsiteX5" fmla="*/ 0 w 6387257"/>
              <a:gd name="connsiteY5" fmla="*/ 3227786 h 3227786"/>
              <a:gd name="connsiteX6" fmla="*/ 2236147 w 6387257"/>
              <a:gd name="connsiteY6" fmla="*/ 465536 h 3227786"/>
              <a:gd name="connsiteX7" fmla="*/ 2735949 w 6387257"/>
              <a:gd name="connsiteY7" fmla="*/ 96477 h 3227786"/>
              <a:gd name="connsiteX0" fmla="*/ 2735949 w 6387257"/>
              <a:gd name="connsiteY0" fmla="*/ 97330 h 3228639"/>
              <a:gd name="connsiteX1" fmla="*/ 3380675 w 6387257"/>
              <a:gd name="connsiteY1" fmla="*/ 25254 h 3228639"/>
              <a:gd name="connsiteX2" fmla="*/ 3890322 w 6387257"/>
              <a:gd name="connsiteY2" fmla="*/ 206039 h 3228639"/>
              <a:gd name="connsiteX3" fmla="*/ 4106222 w 6387257"/>
              <a:gd name="connsiteY3" fmla="*/ 406064 h 3228639"/>
              <a:gd name="connsiteX4" fmla="*/ 6387257 w 6387257"/>
              <a:gd name="connsiteY4" fmla="*/ 3224089 h 3228639"/>
              <a:gd name="connsiteX5" fmla="*/ 0 w 6387257"/>
              <a:gd name="connsiteY5" fmla="*/ 3228639 h 3228639"/>
              <a:gd name="connsiteX6" fmla="*/ 2236147 w 6387257"/>
              <a:gd name="connsiteY6" fmla="*/ 466389 h 3228639"/>
              <a:gd name="connsiteX7" fmla="*/ 2735949 w 6387257"/>
              <a:gd name="connsiteY7" fmla="*/ 97330 h 3228639"/>
              <a:gd name="connsiteX0" fmla="*/ 2723249 w 6387257"/>
              <a:gd name="connsiteY0" fmla="*/ 80230 h 3240114"/>
              <a:gd name="connsiteX1" fmla="*/ 3380675 w 6387257"/>
              <a:gd name="connsiteY1" fmla="*/ 36729 h 3240114"/>
              <a:gd name="connsiteX2" fmla="*/ 3890322 w 6387257"/>
              <a:gd name="connsiteY2" fmla="*/ 217514 h 3240114"/>
              <a:gd name="connsiteX3" fmla="*/ 4106222 w 6387257"/>
              <a:gd name="connsiteY3" fmla="*/ 417539 h 3240114"/>
              <a:gd name="connsiteX4" fmla="*/ 6387257 w 6387257"/>
              <a:gd name="connsiteY4" fmla="*/ 3235564 h 3240114"/>
              <a:gd name="connsiteX5" fmla="*/ 0 w 6387257"/>
              <a:gd name="connsiteY5" fmla="*/ 3240114 h 3240114"/>
              <a:gd name="connsiteX6" fmla="*/ 2236147 w 6387257"/>
              <a:gd name="connsiteY6" fmla="*/ 477864 h 3240114"/>
              <a:gd name="connsiteX7" fmla="*/ 2723249 w 6387257"/>
              <a:gd name="connsiteY7" fmla="*/ 80230 h 3240114"/>
              <a:gd name="connsiteX0" fmla="*/ 2723249 w 6387257"/>
              <a:gd name="connsiteY0" fmla="*/ 75762 h 3235646"/>
              <a:gd name="connsiteX1" fmla="*/ 3380675 w 6387257"/>
              <a:gd name="connsiteY1" fmla="*/ 32261 h 3235646"/>
              <a:gd name="connsiteX2" fmla="*/ 3890322 w 6387257"/>
              <a:gd name="connsiteY2" fmla="*/ 213046 h 3235646"/>
              <a:gd name="connsiteX3" fmla="*/ 4106222 w 6387257"/>
              <a:gd name="connsiteY3" fmla="*/ 413071 h 3235646"/>
              <a:gd name="connsiteX4" fmla="*/ 6387257 w 6387257"/>
              <a:gd name="connsiteY4" fmla="*/ 3231096 h 3235646"/>
              <a:gd name="connsiteX5" fmla="*/ 0 w 6387257"/>
              <a:gd name="connsiteY5" fmla="*/ 3235646 h 3235646"/>
              <a:gd name="connsiteX6" fmla="*/ 2236147 w 6387257"/>
              <a:gd name="connsiteY6" fmla="*/ 473396 h 3235646"/>
              <a:gd name="connsiteX7" fmla="*/ 2723249 w 6387257"/>
              <a:gd name="connsiteY7" fmla="*/ 75762 h 3235646"/>
              <a:gd name="connsiteX0" fmla="*/ 2723249 w 6387257"/>
              <a:gd name="connsiteY0" fmla="*/ 75762 h 3235646"/>
              <a:gd name="connsiteX1" fmla="*/ 3380675 w 6387257"/>
              <a:gd name="connsiteY1" fmla="*/ 32261 h 3235646"/>
              <a:gd name="connsiteX2" fmla="*/ 3890322 w 6387257"/>
              <a:gd name="connsiteY2" fmla="*/ 213046 h 3235646"/>
              <a:gd name="connsiteX3" fmla="*/ 4106222 w 6387257"/>
              <a:gd name="connsiteY3" fmla="*/ 413071 h 3235646"/>
              <a:gd name="connsiteX4" fmla="*/ 6387257 w 6387257"/>
              <a:gd name="connsiteY4" fmla="*/ 3231096 h 3235646"/>
              <a:gd name="connsiteX5" fmla="*/ 0 w 6387257"/>
              <a:gd name="connsiteY5" fmla="*/ 3235646 h 3235646"/>
              <a:gd name="connsiteX6" fmla="*/ 2159947 w 6387257"/>
              <a:gd name="connsiteY6" fmla="*/ 571821 h 3235646"/>
              <a:gd name="connsiteX7" fmla="*/ 2723249 w 6387257"/>
              <a:gd name="connsiteY7" fmla="*/ 75762 h 3235646"/>
              <a:gd name="connsiteX0" fmla="*/ 2729599 w 6387257"/>
              <a:gd name="connsiteY0" fmla="*/ 98702 h 3223661"/>
              <a:gd name="connsiteX1" fmla="*/ 3380675 w 6387257"/>
              <a:gd name="connsiteY1" fmla="*/ 20276 h 3223661"/>
              <a:gd name="connsiteX2" fmla="*/ 3890322 w 6387257"/>
              <a:gd name="connsiteY2" fmla="*/ 201061 h 3223661"/>
              <a:gd name="connsiteX3" fmla="*/ 4106222 w 6387257"/>
              <a:gd name="connsiteY3" fmla="*/ 401086 h 3223661"/>
              <a:gd name="connsiteX4" fmla="*/ 6387257 w 6387257"/>
              <a:gd name="connsiteY4" fmla="*/ 3219111 h 3223661"/>
              <a:gd name="connsiteX5" fmla="*/ 0 w 6387257"/>
              <a:gd name="connsiteY5" fmla="*/ 3223661 h 3223661"/>
              <a:gd name="connsiteX6" fmla="*/ 2159947 w 6387257"/>
              <a:gd name="connsiteY6" fmla="*/ 559836 h 3223661"/>
              <a:gd name="connsiteX7" fmla="*/ 2729599 w 6387257"/>
              <a:gd name="connsiteY7" fmla="*/ 98702 h 3223661"/>
              <a:gd name="connsiteX0" fmla="*/ 2729599 w 6387257"/>
              <a:gd name="connsiteY0" fmla="*/ 101324 h 3226283"/>
              <a:gd name="connsiteX1" fmla="*/ 3071172 w 6387257"/>
              <a:gd name="connsiteY1" fmla="*/ 6834 h 3226283"/>
              <a:gd name="connsiteX2" fmla="*/ 3380675 w 6387257"/>
              <a:gd name="connsiteY2" fmla="*/ 22898 h 3226283"/>
              <a:gd name="connsiteX3" fmla="*/ 3890322 w 6387257"/>
              <a:gd name="connsiteY3" fmla="*/ 203683 h 3226283"/>
              <a:gd name="connsiteX4" fmla="*/ 4106222 w 6387257"/>
              <a:gd name="connsiteY4" fmla="*/ 403708 h 3226283"/>
              <a:gd name="connsiteX5" fmla="*/ 6387257 w 6387257"/>
              <a:gd name="connsiteY5" fmla="*/ 3221733 h 3226283"/>
              <a:gd name="connsiteX6" fmla="*/ 0 w 6387257"/>
              <a:gd name="connsiteY6" fmla="*/ 3226283 h 3226283"/>
              <a:gd name="connsiteX7" fmla="*/ 2159947 w 6387257"/>
              <a:gd name="connsiteY7" fmla="*/ 562458 h 3226283"/>
              <a:gd name="connsiteX8" fmla="*/ 2729599 w 6387257"/>
              <a:gd name="connsiteY8" fmla="*/ 101324 h 3226283"/>
              <a:gd name="connsiteX0" fmla="*/ 2723249 w 6387257"/>
              <a:gd name="connsiteY0" fmla="*/ 88624 h 3226283"/>
              <a:gd name="connsiteX1" fmla="*/ 3071172 w 6387257"/>
              <a:gd name="connsiteY1" fmla="*/ 6834 h 3226283"/>
              <a:gd name="connsiteX2" fmla="*/ 3380675 w 6387257"/>
              <a:gd name="connsiteY2" fmla="*/ 22898 h 3226283"/>
              <a:gd name="connsiteX3" fmla="*/ 3890322 w 6387257"/>
              <a:gd name="connsiteY3" fmla="*/ 203683 h 3226283"/>
              <a:gd name="connsiteX4" fmla="*/ 4106222 w 6387257"/>
              <a:gd name="connsiteY4" fmla="*/ 403708 h 3226283"/>
              <a:gd name="connsiteX5" fmla="*/ 6387257 w 6387257"/>
              <a:gd name="connsiteY5" fmla="*/ 3221733 h 3226283"/>
              <a:gd name="connsiteX6" fmla="*/ 0 w 6387257"/>
              <a:gd name="connsiteY6" fmla="*/ 3226283 h 3226283"/>
              <a:gd name="connsiteX7" fmla="*/ 2159947 w 6387257"/>
              <a:gd name="connsiteY7" fmla="*/ 562458 h 3226283"/>
              <a:gd name="connsiteX8" fmla="*/ 2723249 w 6387257"/>
              <a:gd name="connsiteY8" fmla="*/ 88624 h 3226283"/>
              <a:gd name="connsiteX0" fmla="*/ 2723249 w 6387257"/>
              <a:gd name="connsiteY0" fmla="*/ 88624 h 3226283"/>
              <a:gd name="connsiteX1" fmla="*/ 3071172 w 6387257"/>
              <a:gd name="connsiteY1" fmla="*/ 6834 h 3226283"/>
              <a:gd name="connsiteX2" fmla="*/ 3380675 w 6387257"/>
              <a:gd name="connsiteY2" fmla="*/ 22898 h 3226283"/>
              <a:gd name="connsiteX3" fmla="*/ 3890322 w 6387257"/>
              <a:gd name="connsiteY3" fmla="*/ 203683 h 3226283"/>
              <a:gd name="connsiteX4" fmla="*/ 4106222 w 6387257"/>
              <a:gd name="connsiteY4" fmla="*/ 403708 h 3226283"/>
              <a:gd name="connsiteX5" fmla="*/ 6387257 w 6387257"/>
              <a:gd name="connsiteY5" fmla="*/ 3221733 h 3226283"/>
              <a:gd name="connsiteX6" fmla="*/ 0 w 6387257"/>
              <a:gd name="connsiteY6" fmla="*/ 3226283 h 3226283"/>
              <a:gd name="connsiteX7" fmla="*/ 2159947 w 6387257"/>
              <a:gd name="connsiteY7" fmla="*/ 562458 h 3226283"/>
              <a:gd name="connsiteX8" fmla="*/ 2723249 w 6387257"/>
              <a:gd name="connsiteY8" fmla="*/ 88624 h 3226283"/>
              <a:gd name="connsiteX0" fmla="*/ 2723249 w 6387257"/>
              <a:gd name="connsiteY0" fmla="*/ 96105 h 3233764"/>
              <a:gd name="connsiteX1" fmla="*/ 3080697 w 6387257"/>
              <a:gd name="connsiteY1" fmla="*/ 4790 h 3233764"/>
              <a:gd name="connsiteX2" fmla="*/ 3380675 w 6387257"/>
              <a:gd name="connsiteY2" fmla="*/ 30379 h 3233764"/>
              <a:gd name="connsiteX3" fmla="*/ 3890322 w 6387257"/>
              <a:gd name="connsiteY3" fmla="*/ 211164 h 3233764"/>
              <a:gd name="connsiteX4" fmla="*/ 4106222 w 6387257"/>
              <a:gd name="connsiteY4" fmla="*/ 411189 h 3233764"/>
              <a:gd name="connsiteX5" fmla="*/ 6387257 w 6387257"/>
              <a:gd name="connsiteY5" fmla="*/ 3229214 h 3233764"/>
              <a:gd name="connsiteX6" fmla="*/ 0 w 6387257"/>
              <a:gd name="connsiteY6" fmla="*/ 3233764 h 3233764"/>
              <a:gd name="connsiteX7" fmla="*/ 2159947 w 6387257"/>
              <a:gd name="connsiteY7" fmla="*/ 569939 h 3233764"/>
              <a:gd name="connsiteX8" fmla="*/ 2723249 w 6387257"/>
              <a:gd name="connsiteY8" fmla="*/ 96105 h 3233764"/>
              <a:gd name="connsiteX0" fmla="*/ 2723249 w 6387257"/>
              <a:gd name="connsiteY0" fmla="*/ 91315 h 3228974"/>
              <a:gd name="connsiteX1" fmla="*/ 3080697 w 6387257"/>
              <a:gd name="connsiteY1" fmla="*/ 0 h 3228974"/>
              <a:gd name="connsiteX2" fmla="*/ 3380675 w 6387257"/>
              <a:gd name="connsiteY2" fmla="*/ 25589 h 3228974"/>
              <a:gd name="connsiteX3" fmla="*/ 3890322 w 6387257"/>
              <a:gd name="connsiteY3" fmla="*/ 206374 h 3228974"/>
              <a:gd name="connsiteX4" fmla="*/ 4106222 w 6387257"/>
              <a:gd name="connsiteY4" fmla="*/ 406399 h 3228974"/>
              <a:gd name="connsiteX5" fmla="*/ 6387257 w 6387257"/>
              <a:gd name="connsiteY5" fmla="*/ 3224424 h 3228974"/>
              <a:gd name="connsiteX6" fmla="*/ 0 w 6387257"/>
              <a:gd name="connsiteY6" fmla="*/ 3228974 h 3228974"/>
              <a:gd name="connsiteX7" fmla="*/ 2159947 w 6387257"/>
              <a:gd name="connsiteY7" fmla="*/ 565149 h 3228974"/>
              <a:gd name="connsiteX8" fmla="*/ 2723249 w 6387257"/>
              <a:gd name="connsiteY8" fmla="*/ 91315 h 3228974"/>
              <a:gd name="connsiteX0" fmla="*/ 2723249 w 6387257"/>
              <a:gd name="connsiteY0" fmla="*/ 91315 h 3228974"/>
              <a:gd name="connsiteX1" fmla="*/ 3080697 w 6387257"/>
              <a:gd name="connsiteY1" fmla="*/ 0 h 3228974"/>
              <a:gd name="connsiteX2" fmla="*/ 3377500 w 6387257"/>
              <a:gd name="connsiteY2" fmla="*/ 22414 h 3228974"/>
              <a:gd name="connsiteX3" fmla="*/ 3890322 w 6387257"/>
              <a:gd name="connsiteY3" fmla="*/ 206374 h 3228974"/>
              <a:gd name="connsiteX4" fmla="*/ 4106222 w 6387257"/>
              <a:gd name="connsiteY4" fmla="*/ 406399 h 3228974"/>
              <a:gd name="connsiteX5" fmla="*/ 6387257 w 6387257"/>
              <a:gd name="connsiteY5" fmla="*/ 3224424 h 3228974"/>
              <a:gd name="connsiteX6" fmla="*/ 0 w 6387257"/>
              <a:gd name="connsiteY6" fmla="*/ 3228974 h 3228974"/>
              <a:gd name="connsiteX7" fmla="*/ 2159947 w 6387257"/>
              <a:gd name="connsiteY7" fmla="*/ 565149 h 3228974"/>
              <a:gd name="connsiteX8" fmla="*/ 2723249 w 6387257"/>
              <a:gd name="connsiteY8" fmla="*/ 91315 h 3228974"/>
              <a:gd name="connsiteX0" fmla="*/ 2694674 w 6387257"/>
              <a:gd name="connsiteY0" fmla="*/ 110365 h 3228974"/>
              <a:gd name="connsiteX1" fmla="*/ 3080697 w 6387257"/>
              <a:gd name="connsiteY1" fmla="*/ 0 h 3228974"/>
              <a:gd name="connsiteX2" fmla="*/ 3377500 w 6387257"/>
              <a:gd name="connsiteY2" fmla="*/ 22414 h 3228974"/>
              <a:gd name="connsiteX3" fmla="*/ 3890322 w 6387257"/>
              <a:gd name="connsiteY3" fmla="*/ 206374 h 3228974"/>
              <a:gd name="connsiteX4" fmla="*/ 4106222 w 6387257"/>
              <a:gd name="connsiteY4" fmla="*/ 406399 h 3228974"/>
              <a:gd name="connsiteX5" fmla="*/ 6387257 w 6387257"/>
              <a:gd name="connsiteY5" fmla="*/ 3224424 h 3228974"/>
              <a:gd name="connsiteX6" fmla="*/ 0 w 6387257"/>
              <a:gd name="connsiteY6" fmla="*/ 3228974 h 3228974"/>
              <a:gd name="connsiteX7" fmla="*/ 2159947 w 6387257"/>
              <a:gd name="connsiteY7" fmla="*/ 565149 h 3228974"/>
              <a:gd name="connsiteX8" fmla="*/ 2694674 w 6387257"/>
              <a:gd name="connsiteY8" fmla="*/ 110365 h 3228974"/>
              <a:gd name="connsiteX0" fmla="*/ 2694674 w 6387257"/>
              <a:gd name="connsiteY0" fmla="*/ 102076 h 3220685"/>
              <a:gd name="connsiteX1" fmla="*/ 3083872 w 6387257"/>
              <a:gd name="connsiteY1" fmla="*/ 1236 h 3220685"/>
              <a:gd name="connsiteX2" fmla="*/ 3377500 w 6387257"/>
              <a:gd name="connsiteY2" fmla="*/ 14125 h 3220685"/>
              <a:gd name="connsiteX3" fmla="*/ 3890322 w 6387257"/>
              <a:gd name="connsiteY3" fmla="*/ 198085 h 3220685"/>
              <a:gd name="connsiteX4" fmla="*/ 4106222 w 6387257"/>
              <a:gd name="connsiteY4" fmla="*/ 398110 h 3220685"/>
              <a:gd name="connsiteX5" fmla="*/ 6387257 w 6387257"/>
              <a:gd name="connsiteY5" fmla="*/ 3216135 h 3220685"/>
              <a:gd name="connsiteX6" fmla="*/ 0 w 6387257"/>
              <a:gd name="connsiteY6" fmla="*/ 3220685 h 3220685"/>
              <a:gd name="connsiteX7" fmla="*/ 2159947 w 6387257"/>
              <a:gd name="connsiteY7" fmla="*/ 556860 h 3220685"/>
              <a:gd name="connsiteX8" fmla="*/ 2694674 w 6387257"/>
              <a:gd name="connsiteY8" fmla="*/ 102076 h 3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7257" h="3220685">
                <a:moveTo>
                  <a:pt x="2694674" y="102076"/>
                </a:moveTo>
                <a:cubicBezTo>
                  <a:pt x="2869299" y="15822"/>
                  <a:pt x="2975359" y="14307"/>
                  <a:pt x="3083872" y="1236"/>
                </a:cubicBezTo>
                <a:cubicBezTo>
                  <a:pt x="3262235" y="4040"/>
                  <a:pt x="3209754" y="-9158"/>
                  <a:pt x="3377500" y="14125"/>
                </a:cubicBezTo>
                <a:cubicBezTo>
                  <a:pt x="3541032" y="25703"/>
                  <a:pt x="3796640" y="129357"/>
                  <a:pt x="3890322" y="198085"/>
                </a:cubicBezTo>
                <a:cubicBezTo>
                  <a:pt x="4049072" y="336727"/>
                  <a:pt x="3972872" y="265818"/>
                  <a:pt x="4106222" y="398110"/>
                </a:cubicBezTo>
                <a:lnTo>
                  <a:pt x="6387257" y="3216135"/>
                </a:lnTo>
                <a:lnTo>
                  <a:pt x="0" y="3220685"/>
                </a:lnTo>
                <a:lnTo>
                  <a:pt x="2159947" y="556860"/>
                </a:lnTo>
                <a:cubicBezTo>
                  <a:pt x="2481064" y="209474"/>
                  <a:pt x="2573582" y="166887"/>
                  <a:pt x="2694674" y="102076"/>
                </a:cubicBezTo>
                <a:close/>
              </a:path>
            </a:pathLst>
          </a:custGeom>
          <a:ln w="34925">
            <a:noFill/>
          </a:ln>
        </p:spPr>
        <p:txBody>
          <a:bodyPr/>
          <a:lstStyle/>
          <a:p>
            <a:pPr marL="0" algn="l" rtl="0"/>
            <a:r>
              <a:rPr lang="en-AE" dirty="0"/>
              <a:t>                                                            IMAGE</a:t>
            </a:r>
          </a:p>
        </p:txBody>
      </p:sp>
      <p:sp>
        <p:nvSpPr>
          <p:cNvPr id="13" name="Picture Placeholder 85">
            <a:extLst>
              <a:ext uri="{FF2B5EF4-FFF2-40B4-BE49-F238E27FC236}">
                <a16:creationId xmlns:a16="http://schemas.microsoft.com/office/drawing/2014/main" id="{C1D051AF-A0E5-E0B5-71E8-33DEEE3E76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0800000">
            <a:off x="6019800" y="-584200"/>
            <a:ext cx="10243973" cy="5165380"/>
          </a:xfrm>
          <a:custGeom>
            <a:avLst/>
            <a:gdLst>
              <a:gd name="connsiteX0" fmla="*/ 0 w 6250781"/>
              <a:gd name="connsiteY0" fmla="*/ 0 h 3251200"/>
              <a:gd name="connsiteX1" fmla="*/ 6250781 w 6250781"/>
              <a:gd name="connsiteY1" fmla="*/ 0 h 3251200"/>
              <a:gd name="connsiteX2" fmla="*/ 6250781 w 6250781"/>
              <a:gd name="connsiteY2" fmla="*/ 3251200 h 3251200"/>
              <a:gd name="connsiteX3" fmla="*/ 0 w 6250781"/>
              <a:gd name="connsiteY3" fmla="*/ 3251200 h 3251200"/>
              <a:gd name="connsiteX4" fmla="*/ 0 w 6250781"/>
              <a:gd name="connsiteY4" fmla="*/ 0 h 3251200"/>
              <a:gd name="connsiteX0" fmla="*/ 2579427 w 6250781"/>
              <a:gd name="connsiteY0" fmla="*/ 50041 h 3251200"/>
              <a:gd name="connsiteX1" fmla="*/ 6250781 w 6250781"/>
              <a:gd name="connsiteY1" fmla="*/ 0 h 3251200"/>
              <a:gd name="connsiteX2" fmla="*/ 6250781 w 6250781"/>
              <a:gd name="connsiteY2" fmla="*/ 3251200 h 3251200"/>
              <a:gd name="connsiteX3" fmla="*/ 0 w 6250781"/>
              <a:gd name="connsiteY3" fmla="*/ 3251200 h 3251200"/>
              <a:gd name="connsiteX4" fmla="*/ 2579427 w 6250781"/>
              <a:gd name="connsiteY4" fmla="*/ 50041 h 3251200"/>
              <a:gd name="connsiteX0" fmla="*/ 2593074 w 6264428"/>
              <a:gd name="connsiteY0" fmla="*/ 50041 h 3251200"/>
              <a:gd name="connsiteX1" fmla="*/ 6264428 w 6264428"/>
              <a:gd name="connsiteY1" fmla="*/ 0 h 3251200"/>
              <a:gd name="connsiteX2" fmla="*/ 6264428 w 6264428"/>
              <a:gd name="connsiteY2" fmla="*/ 3251200 h 3251200"/>
              <a:gd name="connsiteX3" fmla="*/ 0 w 6264428"/>
              <a:gd name="connsiteY3" fmla="*/ 3251200 h 3251200"/>
              <a:gd name="connsiteX4" fmla="*/ 2593074 w 6264428"/>
              <a:gd name="connsiteY4" fmla="*/ 50041 h 3251200"/>
              <a:gd name="connsiteX0" fmla="*/ 2593074 w 6387257"/>
              <a:gd name="connsiteY0" fmla="*/ 50041 h 3251200"/>
              <a:gd name="connsiteX1" fmla="*/ 6264428 w 6387257"/>
              <a:gd name="connsiteY1" fmla="*/ 0 h 3251200"/>
              <a:gd name="connsiteX2" fmla="*/ 6387257 w 6387257"/>
              <a:gd name="connsiteY2" fmla="*/ 3246650 h 3251200"/>
              <a:gd name="connsiteX3" fmla="*/ 0 w 6387257"/>
              <a:gd name="connsiteY3" fmla="*/ 3251200 h 3251200"/>
              <a:gd name="connsiteX4" fmla="*/ 2593074 w 6387257"/>
              <a:gd name="connsiteY4" fmla="*/ 50041 h 3251200"/>
              <a:gd name="connsiteX0" fmla="*/ 2593074 w 6387257"/>
              <a:gd name="connsiteY0" fmla="*/ 0 h 3201159"/>
              <a:gd name="connsiteX1" fmla="*/ 3844225 w 6387257"/>
              <a:gd name="connsiteY1" fmla="*/ 13649 h 3201159"/>
              <a:gd name="connsiteX2" fmla="*/ 6387257 w 6387257"/>
              <a:gd name="connsiteY2" fmla="*/ 3196609 h 3201159"/>
              <a:gd name="connsiteX3" fmla="*/ 0 w 6387257"/>
              <a:gd name="connsiteY3" fmla="*/ 3201159 h 3201159"/>
              <a:gd name="connsiteX4" fmla="*/ 2593074 w 6387257"/>
              <a:gd name="connsiteY4" fmla="*/ 0 h 3201159"/>
              <a:gd name="connsiteX0" fmla="*/ 2593074 w 6387257"/>
              <a:gd name="connsiteY0" fmla="*/ 19460 h 3220619"/>
              <a:gd name="connsiteX1" fmla="*/ 3844225 w 6387257"/>
              <a:gd name="connsiteY1" fmla="*/ 33109 h 3220619"/>
              <a:gd name="connsiteX2" fmla="*/ 6387257 w 6387257"/>
              <a:gd name="connsiteY2" fmla="*/ 3216069 h 3220619"/>
              <a:gd name="connsiteX3" fmla="*/ 0 w 6387257"/>
              <a:gd name="connsiteY3" fmla="*/ 3220619 h 3220619"/>
              <a:gd name="connsiteX4" fmla="*/ 2593074 w 6387257"/>
              <a:gd name="connsiteY4" fmla="*/ 19460 h 3220619"/>
              <a:gd name="connsiteX0" fmla="*/ 2593074 w 6387257"/>
              <a:gd name="connsiteY0" fmla="*/ 19460 h 3220619"/>
              <a:gd name="connsiteX1" fmla="*/ 3844225 w 6387257"/>
              <a:gd name="connsiteY1" fmla="*/ 33109 h 3220619"/>
              <a:gd name="connsiteX2" fmla="*/ 3972872 w 6387257"/>
              <a:gd name="connsiteY2" fmla="*/ 204369 h 3220619"/>
              <a:gd name="connsiteX3" fmla="*/ 6387257 w 6387257"/>
              <a:gd name="connsiteY3" fmla="*/ 3216069 h 3220619"/>
              <a:gd name="connsiteX4" fmla="*/ 0 w 6387257"/>
              <a:gd name="connsiteY4" fmla="*/ 3220619 h 3220619"/>
              <a:gd name="connsiteX5" fmla="*/ 2593074 w 6387257"/>
              <a:gd name="connsiteY5" fmla="*/ 19460 h 3220619"/>
              <a:gd name="connsiteX0" fmla="*/ 2593074 w 6387257"/>
              <a:gd name="connsiteY0" fmla="*/ 21676 h 3222835"/>
              <a:gd name="connsiteX1" fmla="*/ 3596575 w 6387257"/>
              <a:gd name="connsiteY1" fmla="*/ 32150 h 3222835"/>
              <a:gd name="connsiteX2" fmla="*/ 3972872 w 6387257"/>
              <a:gd name="connsiteY2" fmla="*/ 206585 h 3222835"/>
              <a:gd name="connsiteX3" fmla="*/ 6387257 w 6387257"/>
              <a:gd name="connsiteY3" fmla="*/ 3218285 h 3222835"/>
              <a:gd name="connsiteX4" fmla="*/ 0 w 6387257"/>
              <a:gd name="connsiteY4" fmla="*/ 3222835 h 3222835"/>
              <a:gd name="connsiteX5" fmla="*/ 2593074 w 6387257"/>
              <a:gd name="connsiteY5" fmla="*/ 21676 h 3222835"/>
              <a:gd name="connsiteX0" fmla="*/ 2593074 w 6387257"/>
              <a:gd name="connsiteY0" fmla="*/ 21676 h 3222835"/>
              <a:gd name="connsiteX1" fmla="*/ 3596575 w 6387257"/>
              <a:gd name="connsiteY1" fmla="*/ 32150 h 3222835"/>
              <a:gd name="connsiteX2" fmla="*/ 3972872 w 6387257"/>
              <a:gd name="connsiteY2" fmla="*/ 206585 h 3222835"/>
              <a:gd name="connsiteX3" fmla="*/ 6387257 w 6387257"/>
              <a:gd name="connsiteY3" fmla="*/ 3218285 h 3222835"/>
              <a:gd name="connsiteX4" fmla="*/ 0 w 6387257"/>
              <a:gd name="connsiteY4" fmla="*/ 3222835 h 3222835"/>
              <a:gd name="connsiteX5" fmla="*/ 2593074 w 6387257"/>
              <a:gd name="connsiteY5" fmla="*/ 21676 h 3222835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6387257 w 6387257"/>
              <a:gd name="connsiteY3" fmla="*/ 3230087 h 3234637"/>
              <a:gd name="connsiteX4" fmla="*/ 0 w 6387257"/>
              <a:gd name="connsiteY4" fmla="*/ 3234637 h 3234637"/>
              <a:gd name="connsiteX5" fmla="*/ 2593074 w 6387257"/>
              <a:gd name="connsiteY5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6387257 w 6387257"/>
              <a:gd name="connsiteY3" fmla="*/ 3230087 h 3234637"/>
              <a:gd name="connsiteX4" fmla="*/ 0 w 6387257"/>
              <a:gd name="connsiteY4" fmla="*/ 3234637 h 3234637"/>
              <a:gd name="connsiteX5" fmla="*/ 2593074 w 6387257"/>
              <a:gd name="connsiteY5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6387257 w 6387257"/>
              <a:gd name="connsiteY3" fmla="*/ 3230087 h 3234637"/>
              <a:gd name="connsiteX4" fmla="*/ 0 w 6387257"/>
              <a:gd name="connsiteY4" fmla="*/ 3234637 h 3234637"/>
              <a:gd name="connsiteX5" fmla="*/ 2593074 w 6387257"/>
              <a:gd name="connsiteY5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12547 w 6387257"/>
              <a:gd name="connsiteY2" fmla="*/ 22156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344097 w 6387257"/>
              <a:gd name="connsiteY6" fmla="*/ 342212 h 3234637"/>
              <a:gd name="connsiteX7" fmla="*/ 2593074 w 6387257"/>
              <a:gd name="connsiteY7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344097 w 6387257"/>
              <a:gd name="connsiteY6" fmla="*/ 342212 h 3234637"/>
              <a:gd name="connsiteX7" fmla="*/ 2593074 w 6387257"/>
              <a:gd name="connsiteY7" fmla="*/ 33478 h 3234637"/>
              <a:gd name="connsiteX0" fmla="*/ 2672449 w 6387257"/>
              <a:gd name="connsiteY0" fmla="*/ 122479 h 3222038"/>
              <a:gd name="connsiteX1" fmla="*/ 3367975 w 6387257"/>
              <a:gd name="connsiteY1" fmla="*/ 15478 h 3222038"/>
              <a:gd name="connsiteX2" fmla="*/ 3906197 w 6387257"/>
              <a:gd name="connsiteY2" fmla="*/ 202613 h 3222038"/>
              <a:gd name="connsiteX3" fmla="*/ 4087172 w 6387257"/>
              <a:gd name="connsiteY3" fmla="*/ 361363 h 3222038"/>
              <a:gd name="connsiteX4" fmla="*/ 6387257 w 6387257"/>
              <a:gd name="connsiteY4" fmla="*/ 3217488 h 3222038"/>
              <a:gd name="connsiteX5" fmla="*/ 0 w 6387257"/>
              <a:gd name="connsiteY5" fmla="*/ 3222038 h 3222038"/>
              <a:gd name="connsiteX6" fmla="*/ 2344097 w 6387257"/>
              <a:gd name="connsiteY6" fmla="*/ 329613 h 3222038"/>
              <a:gd name="connsiteX7" fmla="*/ 2672449 w 6387257"/>
              <a:gd name="connsiteY7" fmla="*/ 122479 h 3222038"/>
              <a:gd name="connsiteX0" fmla="*/ 2672449 w 6387257"/>
              <a:gd name="connsiteY0" fmla="*/ 122479 h 3222038"/>
              <a:gd name="connsiteX1" fmla="*/ 3367975 w 6387257"/>
              <a:gd name="connsiteY1" fmla="*/ 15478 h 3222038"/>
              <a:gd name="connsiteX2" fmla="*/ 3906197 w 6387257"/>
              <a:gd name="connsiteY2" fmla="*/ 202613 h 3222038"/>
              <a:gd name="connsiteX3" fmla="*/ 4087172 w 6387257"/>
              <a:gd name="connsiteY3" fmla="*/ 361363 h 3222038"/>
              <a:gd name="connsiteX4" fmla="*/ 6387257 w 6387257"/>
              <a:gd name="connsiteY4" fmla="*/ 3217488 h 3222038"/>
              <a:gd name="connsiteX5" fmla="*/ 0 w 6387257"/>
              <a:gd name="connsiteY5" fmla="*/ 3222038 h 3222038"/>
              <a:gd name="connsiteX6" fmla="*/ 2344097 w 6387257"/>
              <a:gd name="connsiteY6" fmla="*/ 329613 h 3222038"/>
              <a:gd name="connsiteX7" fmla="*/ 2672449 w 6387257"/>
              <a:gd name="connsiteY7" fmla="*/ 122479 h 3222038"/>
              <a:gd name="connsiteX0" fmla="*/ 2672449 w 6387257"/>
              <a:gd name="connsiteY0" fmla="*/ 135949 h 3235508"/>
              <a:gd name="connsiteX1" fmla="*/ 3367975 w 6387257"/>
              <a:gd name="connsiteY1" fmla="*/ 28948 h 3235508"/>
              <a:gd name="connsiteX2" fmla="*/ 3906197 w 6387257"/>
              <a:gd name="connsiteY2" fmla="*/ 216083 h 3235508"/>
              <a:gd name="connsiteX3" fmla="*/ 4087172 w 6387257"/>
              <a:gd name="connsiteY3" fmla="*/ 374833 h 3235508"/>
              <a:gd name="connsiteX4" fmla="*/ 6387257 w 6387257"/>
              <a:gd name="connsiteY4" fmla="*/ 3230958 h 3235508"/>
              <a:gd name="connsiteX5" fmla="*/ 0 w 6387257"/>
              <a:gd name="connsiteY5" fmla="*/ 3235508 h 3235508"/>
              <a:gd name="connsiteX6" fmla="*/ 2344097 w 6387257"/>
              <a:gd name="connsiteY6" fmla="*/ 343083 h 3235508"/>
              <a:gd name="connsiteX7" fmla="*/ 2672449 w 6387257"/>
              <a:gd name="connsiteY7" fmla="*/ 135949 h 3235508"/>
              <a:gd name="connsiteX0" fmla="*/ 2672449 w 6387257"/>
              <a:gd name="connsiteY0" fmla="*/ 110075 h 3209634"/>
              <a:gd name="connsiteX1" fmla="*/ 3367975 w 6387257"/>
              <a:gd name="connsiteY1" fmla="*/ 3074 h 3209634"/>
              <a:gd name="connsiteX2" fmla="*/ 3906197 w 6387257"/>
              <a:gd name="connsiteY2" fmla="*/ 190209 h 3209634"/>
              <a:gd name="connsiteX3" fmla="*/ 4087172 w 6387257"/>
              <a:gd name="connsiteY3" fmla="*/ 348959 h 3209634"/>
              <a:gd name="connsiteX4" fmla="*/ 6387257 w 6387257"/>
              <a:gd name="connsiteY4" fmla="*/ 3205084 h 3209634"/>
              <a:gd name="connsiteX5" fmla="*/ 0 w 6387257"/>
              <a:gd name="connsiteY5" fmla="*/ 3209634 h 3209634"/>
              <a:gd name="connsiteX6" fmla="*/ 2344097 w 6387257"/>
              <a:gd name="connsiteY6" fmla="*/ 317209 h 3209634"/>
              <a:gd name="connsiteX7" fmla="*/ 2672449 w 6387257"/>
              <a:gd name="connsiteY7" fmla="*/ 110075 h 3209634"/>
              <a:gd name="connsiteX0" fmla="*/ 2672449 w 6387257"/>
              <a:gd name="connsiteY0" fmla="*/ 114224 h 3213783"/>
              <a:gd name="connsiteX1" fmla="*/ 3367975 w 6387257"/>
              <a:gd name="connsiteY1" fmla="*/ 7223 h 3213783"/>
              <a:gd name="connsiteX2" fmla="*/ 3906197 w 6387257"/>
              <a:gd name="connsiteY2" fmla="*/ 194358 h 3213783"/>
              <a:gd name="connsiteX3" fmla="*/ 4087172 w 6387257"/>
              <a:gd name="connsiteY3" fmla="*/ 353108 h 3213783"/>
              <a:gd name="connsiteX4" fmla="*/ 6387257 w 6387257"/>
              <a:gd name="connsiteY4" fmla="*/ 3209233 h 3213783"/>
              <a:gd name="connsiteX5" fmla="*/ 0 w 6387257"/>
              <a:gd name="connsiteY5" fmla="*/ 3213783 h 3213783"/>
              <a:gd name="connsiteX6" fmla="*/ 2344097 w 6387257"/>
              <a:gd name="connsiteY6" fmla="*/ 321358 h 3213783"/>
              <a:gd name="connsiteX7" fmla="*/ 2672449 w 6387257"/>
              <a:gd name="connsiteY7" fmla="*/ 114224 h 3213783"/>
              <a:gd name="connsiteX0" fmla="*/ 2666099 w 6387257"/>
              <a:gd name="connsiteY0" fmla="*/ 116631 h 3213015"/>
              <a:gd name="connsiteX1" fmla="*/ 3367975 w 6387257"/>
              <a:gd name="connsiteY1" fmla="*/ 6455 h 3213015"/>
              <a:gd name="connsiteX2" fmla="*/ 3906197 w 6387257"/>
              <a:gd name="connsiteY2" fmla="*/ 193590 h 3213015"/>
              <a:gd name="connsiteX3" fmla="*/ 4087172 w 6387257"/>
              <a:gd name="connsiteY3" fmla="*/ 352340 h 3213015"/>
              <a:gd name="connsiteX4" fmla="*/ 6387257 w 6387257"/>
              <a:gd name="connsiteY4" fmla="*/ 3208465 h 3213015"/>
              <a:gd name="connsiteX5" fmla="*/ 0 w 6387257"/>
              <a:gd name="connsiteY5" fmla="*/ 3213015 h 3213015"/>
              <a:gd name="connsiteX6" fmla="*/ 2344097 w 6387257"/>
              <a:gd name="connsiteY6" fmla="*/ 320590 h 3213015"/>
              <a:gd name="connsiteX7" fmla="*/ 2666099 w 6387257"/>
              <a:gd name="connsiteY7" fmla="*/ 116631 h 3213015"/>
              <a:gd name="connsiteX0" fmla="*/ 2666099 w 6387257"/>
              <a:gd name="connsiteY0" fmla="*/ 116631 h 3213015"/>
              <a:gd name="connsiteX1" fmla="*/ 3367975 w 6387257"/>
              <a:gd name="connsiteY1" fmla="*/ 6455 h 3213015"/>
              <a:gd name="connsiteX2" fmla="*/ 3906197 w 6387257"/>
              <a:gd name="connsiteY2" fmla="*/ 193590 h 3213015"/>
              <a:gd name="connsiteX3" fmla="*/ 4087172 w 6387257"/>
              <a:gd name="connsiteY3" fmla="*/ 352340 h 3213015"/>
              <a:gd name="connsiteX4" fmla="*/ 6387257 w 6387257"/>
              <a:gd name="connsiteY4" fmla="*/ 3208465 h 3213015"/>
              <a:gd name="connsiteX5" fmla="*/ 0 w 6387257"/>
              <a:gd name="connsiteY5" fmla="*/ 3213015 h 3213015"/>
              <a:gd name="connsiteX6" fmla="*/ 2318697 w 6387257"/>
              <a:gd name="connsiteY6" fmla="*/ 345990 h 3213015"/>
              <a:gd name="connsiteX7" fmla="*/ 2666099 w 6387257"/>
              <a:gd name="connsiteY7" fmla="*/ 116631 h 3213015"/>
              <a:gd name="connsiteX0" fmla="*/ 2666099 w 6387257"/>
              <a:gd name="connsiteY0" fmla="*/ 116631 h 3213015"/>
              <a:gd name="connsiteX1" fmla="*/ 3367975 w 6387257"/>
              <a:gd name="connsiteY1" fmla="*/ 6455 h 3213015"/>
              <a:gd name="connsiteX2" fmla="*/ 3906197 w 6387257"/>
              <a:gd name="connsiteY2" fmla="*/ 193590 h 3213015"/>
              <a:gd name="connsiteX3" fmla="*/ 4087172 w 6387257"/>
              <a:gd name="connsiteY3" fmla="*/ 352340 h 3213015"/>
              <a:gd name="connsiteX4" fmla="*/ 6387257 w 6387257"/>
              <a:gd name="connsiteY4" fmla="*/ 3208465 h 3213015"/>
              <a:gd name="connsiteX5" fmla="*/ 0 w 6387257"/>
              <a:gd name="connsiteY5" fmla="*/ 3213015 h 3213015"/>
              <a:gd name="connsiteX6" fmla="*/ 2318697 w 6387257"/>
              <a:gd name="connsiteY6" fmla="*/ 345990 h 3213015"/>
              <a:gd name="connsiteX7" fmla="*/ 2666099 w 6387257"/>
              <a:gd name="connsiteY7" fmla="*/ 116631 h 3213015"/>
              <a:gd name="connsiteX0" fmla="*/ 2666099 w 6387257"/>
              <a:gd name="connsiteY0" fmla="*/ 120294 h 3216678"/>
              <a:gd name="connsiteX1" fmla="*/ 3367975 w 6387257"/>
              <a:gd name="connsiteY1" fmla="*/ 10118 h 3216678"/>
              <a:gd name="connsiteX2" fmla="*/ 3906197 w 6387257"/>
              <a:gd name="connsiteY2" fmla="*/ 197253 h 3216678"/>
              <a:gd name="connsiteX3" fmla="*/ 4087172 w 6387257"/>
              <a:gd name="connsiteY3" fmla="*/ 356003 h 3216678"/>
              <a:gd name="connsiteX4" fmla="*/ 6387257 w 6387257"/>
              <a:gd name="connsiteY4" fmla="*/ 3212128 h 3216678"/>
              <a:gd name="connsiteX5" fmla="*/ 0 w 6387257"/>
              <a:gd name="connsiteY5" fmla="*/ 3216678 h 3216678"/>
              <a:gd name="connsiteX6" fmla="*/ 2318697 w 6387257"/>
              <a:gd name="connsiteY6" fmla="*/ 349653 h 3216678"/>
              <a:gd name="connsiteX7" fmla="*/ 2666099 w 6387257"/>
              <a:gd name="connsiteY7" fmla="*/ 120294 h 3216678"/>
              <a:gd name="connsiteX0" fmla="*/ 2666099 w 6387257"/>
              <a:gd name="connsiteY0" fmla="*/ 118130 h 3214514"/>
              <a:gd name="connsiteX1" fmla="*/ 3393375 w 6387257"/>
              <a:gd name="connsiteY1" fmla="*/ 11129 h 3214514"/>
              <a:gd name="connsiteX2" fmla="*/ 3906197 w 6387257"/>
              <a:gd name="connsiteY2" fmla="*/ 195089 h 3214514"/>
              <a:gd name="connsiteX3" fmla="*/ 4087172 w 6387257"/>
              <a:gd name="connsiteY3" fmla="*/ 353839 h 3214514"/>
              <a:gd name="connsiteX4" fmla="*/ 6387257 w 6387257"/>
              <a:gd name="connsiteY4" fmla="*/ 3209964 h 3214514"/>
              <a:gd name="connsiteX5" fmla="*/ 0 w 6387257"/>
              <a:gd name="connsiteY5" fmla="*/ 3214514 h 3214514"/>
              <a:gd name="connsiteX6" fmla="*/ 2318697 w 6387257"/>
              <a:gd name="connsiteY6" fmla="*/ 347489 h 3214514"/>
              <a:gd name="connsiteX7" fmla="*/ 2666099 w 6387257"/>
              <a:gd name="connsiteY7" fmla="*/ 118130 h 3214514"/>
              <a:gd name="connsiteX0" fmla="*/ 2666099 w 6387257"/>
              <a:gd name="connsiteY0" fmla="*/ 125096 h 3221480"/>
              <a:gd name="connsiteX1" fmla="*/ 3393375 w 6387257"/>
              <a:gd name="connsiteY1" fmla="*/ 18095 h 3221480"/>
              <a:gd name="connsiteX2" fmla="*/ 3906197 w 6387257"/>
              <a:gd name="connsiteY2" fmla="*/ 202055 h 3221480"/>
              <a:gd name="connsiteX3" fmla="*/ 4087172 w 6387257"/>
              <a:gd name="connsiteY3" fmla="*/ 360805 h 3221480"/>
              <a:gd name="connsiteX4" fmla="*/ 6387257 w 6387257"/>
              <a:gd name="connsiteY4" fmla="*/ 3216930 h 3221480"/>
              <a:gd name="connsiteX5" fmla="*/ 0 w 6387257"/>
              <a:gd name="connsiteY5" fmla="*/ 3221480 h 3221480"/>
              <a:gd name="connsiteX6" fmla="*/ 2318697 w 6387257"/>
              <a:gd name="connsiteY6" fmla="*/ 354455 h 3221480"/>
              <a:gd name="connsiteX7" fmla="*/ 2666099 w 6387257"/>
              <a:gd name="connsiteY7" fmla="*/ 125096 h 3221480"/>
              <a:gd name="connsiteX0" fmla="*/ 2666099 w 6387257"/>
              <a:gd name="connsiteY0" fmla="*/ 160068 h 3256452"/>
              <a:gd name="connsiteX1" fmla="*/ 3390200 w 6387257"/>
              <a:gd name="connsiteY1" fmla="*/ 8617 h 3256452"/>
              <a:gd name="connsiteX2" fmla="*/ 3906197 w 6387257"/>
              <a:gd name="connsiteY2" fmla="*/ 237027 h 3256452"/>
              <a:gd name="connsiteX3" fmla="*/ 4087172 w 6387257"/>
              <a:gd name="connsiteY3" fmla="*/ 395777 h 3256452"/>
              <a:gd name="connsiteX4" fmla="*/ 6387257 w 6387257"/>
              <a:gd name="connsiteY4" fmla="*/ 3251902 h 3256452"/>
              <a:gd name="connsiteX5" fmla="*/ 0 w 6387257"/>
              <a:gd name="connsiteY5" fmla="*/ 3256452 h 3256452"/>
              <a:gd name="connsiteX6" fmla="*/ 2318697 w 6387257"/>
              <a:gd name="connsiteY6" fmla="*/ 389427 h 3256452"/>
              <a:gd name="connsiteX7" fmla="*/ 2666099 w 6387257"/>
              <a:gd name="connsiteY7" fmla="*/ 160068 h 3256452"/>
              <a:gd name="connsiteX0" fmla="*/ 2666099 w 6387257"/>
              <a:gd name="connsiteY0" fmla="*/ 163990 h 3260374"/>
              <a:gd name="connsiteX1" fmla="*/ 3390200 w 6387257"/>
              <a:gd name="connsiteY1" fmla="*/ 12539 h 3260374"/>
              <a:gd name="connsiteX2" fmla="*/ 3906197 w 6387257"/>
              <a:gd name="connsiteY2" fmla="*/ 240949 h 3260374"/>
              <a:gd name="connsiteX3" fmla="*/ 4087172 w 6387257"/>
              <a:gd name="connsiteY3" fmla="*/ 399699 h 3260374"/>
              <a:gd name="connsiteX4" fmla="*/ 6387257 w 6387257"/>
              <a:gd name="connsiteY4" fmla="*/ 3255824 h 3260374"/>
              <a:gd name="connsiteX5" fmla="*/ 0 w 6387257"/>
              <a:gd name="connsiteY5" fmla="*/ 3260374 h 3260374"/>
              <a:gd name="connsiteX6" fmla="*/ 2318697 w 6387257"/>
              <a:gd name="connsiteY6" fmla="*/ 393349 h 3260374"/>
              <a:gd name="connsiteX7" fmla="*/ 2666099 w 6387257"/>
              <a:gd name="connsiteY7" fmla="*/ 163990 h 3260374"/>
              <a:gd name="connsiteX0" fmla="*/ 2666099 w 6387257"/>
              <a:gd name="connsiteY0" fmla="*/ 163990 h 3260374"/>
              <a:gd name="connsiteX1" fmla="*/ 3390200 w 6387257"/>
              <a:gd name="connsiteY1" fmla="*/ 12539 h 3260374"/>
              <a:gd name="connsiteX2" fmla="*/ 3906197 w 6387257"/>
              <a:gd name="connsiteY2" fmla="*/ 240949 h 3260374"/>
              <a:gd name="connsiteX3" fmla="*/ 4087172 w 6387257"/>
              <a:gd name="connsiteY3" fmla="*/ 399699 h 3260374"/>
              <a:gd name="connsiteX4" fmla="*/ 6387257 w 6387257"/>
              <a:gd name="connsiteY4" fmla="*/ 3255824 h 3260374"/>
              <a:gd name="connsiteX5" fmla="*/ 0 w 6387257"/>
              <a:gd name="connsiteY5" fmla="*/ 3260374 h 3260374"/>
              <a:gd name="connsiteX6" fmla="*/ 2318697 w 6387257"/>
              <a:gd name="connsiteY6" fmla="*/ 393349 h 3260374"/>
              <a:gd name="connsiteX7" fmla="*/ 2666099 w 6387257"/>
              <a:gd name="connsiteY7" fmla="*/ 163990 h 3260374"/>
              <a:gd name="connsiteX0" fmla="*/ 2666099 w 6387257"/>
              <a:gd name="connsiteY0" fmla="*/ 169819 h 3266203"/>
              <a:gd name="connsiteX1" fmla="*/ 3390200 w 6387257"/>
              <a:gd name="connsiteY1" fmla="*/ 18368 h 3266203"/>
              <a:gd name="connsiteX2" fmla="*/ 3906197 w 6387257"/>
              <a:gd name="connsiteY2" fmla="*/ 246778 h 3266203"/>
              <a:gd name="connsiteX3" fmla="*/ 4087172 w 6387257"/>
              <a:gd name="connsiteY3" fmla="*/ 405528 h 3266203"/>
              <a:gd name="connsiteX4" fmla="*/ 6387257 w 6387257"/>
              <a:gd name="connsiteY4" fmla="*/ 3261653 h 3266203"/>
              <a:gd name="connsiteX5" fmla="*/ 0 w 6387257"/>
              <a:gd name="connsiteY5" fmla="*/ 3266203 h 3266203"/>
              <a:gd name="connsiteX6" fmla="*/ 2318697 w 6387257"/>
              <a:gd name="connsiteY6" fmla="*/ 399178 h 3266203"/>
              <a:gd name="connsiteX7" fmla="*/ 2666099 w 6387257"/>
              <a:gd name="connsiteY7" fmla="*/ 169819 h 3266203"/>
              <a:gd name="connsiteX0" fmla="*/ 2666099 w 6387257"/>
              <a:gd name="connsiteY0" fmla="*/ 169819 h 3266203"/>
              <a:gd name="connsiteX1" fmla="*/ 3390200 w 6387257"/>
              <a:gd name="connsiteY1" fmla="*/ 18368 h 3266203"/>
              <a:gd name="connsiteX2" fmla="*/ 3906197 w 6387257"/>
              <a:gd name="connsiteY2" fmla="*/ 246778 h 3266203"/>
              <a:gd name="connsiteX3" fmla="*/ 4087172 w 6387257"/>
              <a:gd name="connsiteY3" fmla="*/ 405528 h 3266203"/>
              <a:gd name="connsiteX4" fmla="*/ 6387257 w 6387257"/>
              <a:gd name="connsiteY4" fmla="*/ 3261653 h 3266203"/>
              <a:gd name="connsiteX5" fmla="*/ 0 w 6387257"/>
              <a:gd name="connsiteY5" fmla="*/ 3266203 h 3266203"/>
              <a:gd name="connsiteX6" fmla="*/ 2318697 w 6387257"/>
              <a:gd name="connsiteY6" fmla="*/ 399178 h 3266203"/>
              <a:gd name="connsiteX7" fmla="*/ 2666099 w 6387257"/>
              <a:gd name="connsiteY7" fmla="*/ 169819 h 3266203"/>
              <a:gd name="connsiteX0" fmla="*/ 2685149 w 6387257"/>
              <a:gd name="connsiteY0" fmla="*/ 151529 h 3273313"/>
              <a:gd name="connsiteX1" fmla="*/ 3390200 w 6387257"/>
              <a:gd name="connsiteY1" fmla="*/ 25478 h 3273313"/>
              <a:gd name="connsiteX2" fmla="*/ 3906197 w 6387257"/>
              <a:gd name="connsiteY2" fmla="*/ 253888 h 3273313"/>
              <a:gd name="connsiteX3" fmla="*/ 4087172 w 6387257"/>
              <a:gd name="connsiteY3" fmla="*/ 412638 h 3273313"/>
              <a:gd name="connsiteX4" fmla="*/ 6387257 w 6387257"/>
              <a:gd name="connsiteY4" fmla="*/ 3268763 h 3273313"/>
              <a:gd name="connsiteX5" fmla="*/ 0 w 6387257"/>
              <a:gd name="connsiteY5" fmla="*/ 3273313 h 3273313"/>
              <a:gd name="connsiteX6" fmla="*/ 2318697 w 6387257"/>
              <a:gd name="connsiteY6" fmla="*/ 406288 h 3273313"/>
              <a:gd name="connsiteX7" fmla="*/ 2685149 w 6387257"/>
              <a:gd name="connsiteY7" fmla="*/ 151529 h 3273313"/>
              <a:gd name="connsiteX0" fmla="*/ 2685149 w 6387257"/>
              <a:gd name="connsiteY0" fmla="*/ 151529 h 3273313"/>
              <a:gd name="connsiteX1" fmla="*/ 3390200 w 6387257"/>
              <a:gd name="connsiteY1" fmla="*/ 25478 h 3273313"/>
              <a:gd name="connsiteX2" fmla="*/ 3906197 w 6387257"/>
              <a:gd name="connsiteY2" fmla="*/ 253888 h 3273313"/>
              <a:gd name="connsiteX3" fmla="*/ 4087172 w 6387257"/>
              <a:gd name="connsiteY3" fmla="*/ 412638 h 3273313"/>
              <a:gd name="connsiteX4" fmla="*/ 6387257 w 6387257"/>
              <a:gd name="connsiteY4" fmla="*/ 3268763 h 3273313"/>
              <a:gd name="connsiteX5" fmla="*/ 0 w 6387257"/>
              <a:gd name="connsiteY5" fmla="*/ 3273313 h 3273313"/>
              <a:gd name="connsiteX6" fmla="*/ 2318697 w 6387257"/>
              <a:gd name="connsiteY6" fmla="*/ 406288 h 3273313"/>
              <a:gd name="connsiteX7" fmla="*/ 2685149 w 6387257"/>
              <a:gd name="connsiteY7" fmla="*/ 151529 h 3273313"/>
              <a:gd name="connsiteX0" fmla="*/ 2685149 w 6387257"/>
              <a:gd name="connsiteY0" fmla="*/ 143279 h 3265063"/>
              <a:gd name="connsiteX1" fmla="*/ 3390200 w 6387257"/>
              <a:gd name="connsiteY1" fmla="*/ 17228 h 3265063"/>
              <a:gd name="connsiteX2" fmla="*/ 3906197 w 6387257"/>
              <a:gd name="connsiteY2" fmla="*/ 245638 h 3265063"/>
              <a:gd name="connsiteX3" fmla="*/ 4087172 w 6387257"/>
              <a:gd name="connsiteY3" fmla="*/ 404388 h 3265063"/>
              <a:gd name="connsiteX4" fmla="*/ 6387257 w 6387257"/>
              <a:gd name="connsiteY4" fmla="*/ 3260513 h 3265063"/>
              <a:gd name="connsiteX5" fmla="*/ 0 w 6387257"/>
              <a:gd name="connsiteY5" fmla="*/ 3265063 h 3265063"/>
              <a:gd name="connsiteX6" fmla="*/ 2318697 w 6387257"/>
              <a:gd name="connsiteY6" fmla="*/ 398038 h 3265063"/>
              <a:gd name="connsiteX7" fmla="*/ 2685149 w 6387257"/>
              <a:gd name="connsiteY7" fmla="*/ 143279 h 3265063"/>
              <a:gd name="connsiteX0" fmla="*/ 2685149 w 6387257"/>
              <a:gd name="connsiteY0" fmla="*/ 126051 h 3247835"/>
              <a:gd name="connsiteX1" fmla="*/ 3390200 w 6387257"/>
              <a:gd name="connsiteY1" fmla="*/ 0 h 3247835"/>
              <a:gd name="connsiteX2" fmla="*/ 3906197 w 6387257"/>
              <a:gd name="connsiteY2" fmla="*/ 228410 h 3247835"/>
              <a:gd name="connsiteX3" fmla="*/ 4087172 w 6387257"/>
              <a:gd name="connsiteY3" fmla="*/ 387160 h 3247835"/>
              <a:gd name="connsiteX4" fmla="*/ 6387257 w 6387257"/>
              <a:gd name="connsiteY4" fmla="*/ 3243285 h 3247835"/>
              <a:gd name="connsiteX5" fmla="*/ 0 w 6387257"/>
              <a:gd name="connsiteY5" fmla="*/ 3247835 h 3247835"/>
              <a:gd name="connsiteX6" fmla="*/ 2318697 w 6387257"/>
              <a:gd name="connsiteY6" fmla="*/ 380810 h 3247835"/>
              <a:gd name="connsiteX7" fmla="*/ 2685149 w 6387257"/>
              <a:gd name="connsiteY7" fmla="*/ 126051 h 3247835"/>
              <a:gd name="connsiteX0" fmla="*/ 2685149 w 6387257"/>
              <a:gd name="connsiteY0" fmla="*/ 116526 h 3238310"/>
              <a:gd name="connsiteX1" fmla="*/ 3387025 w 6387257"/>
              <a:gd name="connsiteY1" fmla="*/ 0 h 3238310"/>
              <a:gd name="connsiteX2" fmla="*/ 3906197 w 6387257"/>
              <a:gd name="connsiteY2" fmla="*/ 218885 h 3238310"/>
              <a:gd name="connsiteX3" fmla="*/ 4087172 w 6387257"/>
              <a:gd name="connsiteY3" fmla="*/ 377635 h 3238310"/>
              <a:gd name="connsiteX4" fmla="*/ 6387257 w 6387257"/>
              <a:gd name="connsiteY4" fmla="*/ 3233760 h 3238310"/>
              <a:gd name="connsiteX5" fmla="*/ 0 w 6387257"/>
              <a:gd name="connsiteY5" fmla="*/ 3238310 h 3238310"/>
              <a:gd name="connsiteX6" fmla="*/ 2318697 w 6387257"/>
              <a:gd name="connsiteY6" fmla="*/ 371285 h 3238310"/>
              <a:gd name="connsiteX7" fmla="*/ 2685149 w 6387257"/>
              <a:gd name="connsiteY7" fmla="*/ 116526 h 3238310"/>
              <a:gd name="connsiteX0" fmla="*/ 2685149 w 6387257"/>
              <a:gd name="connsiteY0" fmla="*/ 116526 h 3238310"/>
              <a:gd name="connsiteX1" fmla="*/ 3387025 w 6387257"/>
              <a:gd name="connsiteY1" fmla="*/ 0 h 3238310"/>
              <a:gd name="connsiteX2" fmla="*/ 3906197 w 6387257"/>
              <a:gd name="connsiteY2" fmla="*/ 218885 h 3238310"/>
              <a:gd name="connsiteX3" fmla="*/ 4087172 w 6387257"/>
              <a:gd name="connsiteY3" fmla="*/ 377635 h 3238310"/>
              <a:gd name="connsiteX4" fmla="*/ 6387257 w 6387257"/>
              <a:gd name="connsiteY4" fmla="*/ 3233760 h 3238310"/>
              <a:gd name="connsiteX5" fmla="*/ 0 w 6387257"/>
              <a:gd name="connsiteY5" fmla="*/ 3238310 h 3238310"/>
              <a:gd name="connsiteX6" fmla="*/ 2318697 w 6387257"/>
              <a:gd name="connsiteY6" fmla="*/ 371285 h 3238310"/>
              <a:gd name="connsiteX7" fmla="*/ 2685149 w 6387257"/>
              <a:gd name="connsiteY7" fmla="*/ 116526 h 3238310"/>
              <a:gd name="connsiteX0" fmla="*/ 2685149 w 6387257"/>
              <a:gd name="connsiteY0" fmla="*/ 105174 h 3226958"/>
              <a:gd name="connsiteX1" fmla="*/ 3383850 w 6387257"/>
              <a:gd name="connsiteY1" fmla="*/ 1348 h 3226958"/>
              <a:gd name="connsiteX2" fmla="*/ 3906197 w 6387257"/>
              <a:gd name="connsiteY2" fmla="*/ 207533 h 3226958"/>
              <a:gd name="connsiteX3" fmla="*/ 4087172 w 6387257"/>
              <a:gd name="connsiteY3" fmla="*/ 366283 h 3226958"/>
              <a:gd name="connsiteX4" fmla="*/ 6387257 w 6387257"/>
              <a:gd name="connsiteY4" fmla="*/ 3222408 h 3226958"/>
              <a:gd name="connsiteX5" fmla="*/ 0 w 6387257"/>
              <a:gd name="connsiteY5" fmla="*/ 3226958 h 3226958"/>
              <a:gd name="connsiteX6" fmla="*/ 2318697 w 6387257"/>
              <a:gd name="connsiteY6" fmla="*/ 359933 h 3226958"/>
              <a:gd name="connsiteX7" fmla="*/ 2685149 w 6387257"/>
              <a:gd name="connsiteY7" fmla="*/ 105174 h 3226958"/>
              <a:gd name="connsiteX0" fmla="*/ 2685149 w 6387257"/>
              <a:gd name="connsiteY0" fmla="*/ 118782 h 3240566"/>
              <a:gd name="connsiteX1" fmla="*/ 3383850 w 6387257"/>
              <a:gd name="connsiteY1" fmla="*/ 14956 h 3240566"/>
              <a:gd name="connsiteX2" fmla="*/ 3906197 w 6387257"/>
              <a:gd name="connsiteY2" fmla="*/ 221141 h 3240566"/>
              <a:gd name="connsiteX3" fmla="*/ 4087172 w 6387257"/>
              <a:gd name="connsiteY3" fmla="*/ 379891 h 3240566"/>
              <a:gd name="connsiteX4" fmla="*/ 6387257 w 6387257"/>
              <a:gd name="connsiteY4" fmla="*/ 3236016 h 3240566"/>
              <a:gd name="connsiteX5" fmla="*/ 0 w 6387257"/>
              <a:gd name="connsiteY5" fmla="*/ 3240566 h 3240566"/>
              <a:gd name="connsiteX6" fmla="*/ 2318697 w 6387257"/>
              <a:gd name="connsiteY6" fmla="*/ 373541 h 3240566"/>
              <a:gd name="connsiteX7" fmla="*/ 2685149 w 6387257"/>
              <a:gd name="connsiteY7" fmla="*/ 118782 h 3240566"/>
              <a:gd name="connsiteX0" fmla="*/ 2685149 w 6387257"/>
              <a:gd name="connsiteY0" fmla="*/ 198133 h 3319917"/>
              <a:gd name="connsiteX1" fmla="*/ 3387025 w 6387257"/>
              <a:gd name="connsiteY1" fmla="*/ 2232 h 3319917"/>
              <a:gd name="connsiteX2" fmla="*/ 3906197 w 6387257"/>
              <a:gd name="connsiteY2" fmla="*/ 300492 h 3319917"/>
              <a:gd name="connsiteX3" fmla="*/ 4087172 w 6387257"/>
              <a:gd name="connsiteY3" fmla="*/ 459242 h 3319917"/>
              <a:gd name="connsiteX4" fmla="*/ 6387257 w 6387257"/>
              <a:gd name="connsiteY4" fmla="*/ 3315367 h 3319917"/>
              <a:gd name="connsiteX5" fmla="*/ 0 w 6387257"/>
              <a:gd name="connsiteY5" fmla="*/ 3319917 h 3319917"/>
              <a:gd name="connsiteX6" fmla="*/ 2318697 w 6387257"/>
              <a:gd name="connsiteY6" fmla="*/ 452892 h 3319917"/>
              <a:gd name="connsiteX7" fmla="*/ 2685149 w 6387257"/>
              <a:gd name="connsiteY7" fmla="*/ 198133 h 3319917"/>
              <a:gd name="connsiteX0" fmla="*/ 2685149 w 6387257"/>
              <a:gd name="connsiteY0" fmla="*/ 197016 h 3318800"/>
              <a:gd name="connsiteX1" fmla="*/ 3387025 w 6387257"/>
              <a:gd name="connsiteY1" fmla="*/ 1115 h 3318800"/>
              <a:gd name="connsiteX2" fmla="*/ 3906197 w 6387257"/>
              <a:gd name="connsiteY2" fmla="*/ 299375 h 3318800"/>
              <a:gd name="connsiteX3" fmla="*/ 4087172 w 6387257"/>
              <a:gd name="connsiteY3" fmla="*/ 458125 h 3318800"/>
              <a:gd name="connsiteX4" fmla="*/ 6387257 w 6387257"/>
              <a:gd name="connsiteY4" fmla="*/ 3314250 h 3318800"/>
              <a:gd name="connsiteX5" fmla="*/ 0 w 6387257"/>
              <a:gd name="connsiteY5" fmla="*/ 3318800 h 3318800"/>
              <a:gd name="connsiteX6" fmla="*/ 2318697 w 6387257"/>
              <a:gd name="connsiteY6" fmla="*/ 451775 h 3318800"/>
              <a:gd name="connsiteX7" fmla="*/ 2685149 w 6387257"/>
              <a:gd name="connsiteY7" fmla="*/ 197016 h 3318800"/>
              <a:gd name="connsiteX0" fmla="*/ 2685149 w 6387257"/>
              <a:gd name="connsiteY0" fmla="*/ 86781 h 3208565"/>
              <a:gd name="connsiteX1" fmla="*/ 3383850 w 6387257"/>
              <a:gd name="connsiteY1" fmla="*/ 5180 h 3208565"/>
              <a:gd name="connsiteX2" fmla="*/ 3906197 w 6387257"/>
              <a:gd name="connsiteY2" fmla="*/ 189140 h 3208565"/>
              <a:gd name="connsiteX3" fmla="*/ 4087172 w 6387257"/>
              <a:gd name="connsiteY3" fmla="*/ 347890 h 3208565"/>
              <a:gd name="connsiteX4" fmla="*/ 6387257 w 6387257"/>
              <a:gd name="connsiteY4" fmla="*/ 3204015 h 3208565"/>
              <a:gd name="connsiteX5" fmla="*/ 0 w 6387257"/>
              <a:gd name="connsiteY5" fmla="*/ 3208565 h 3208565"/>
              <a:gd name="connsiteX6" fmla="*/ 2318697 w 6387257"/>
              <a:gd name="connsiteY6" fmla="*/ 341540 h 3208565"/>
              <a:gd name="connsiteX7" fmla="*/ 2685149 w 6387257"/>
              <a:gd name="connsiteY7" fmla="*/ 86781 h 320856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6197 w 6387257"/>
              <a:gd name="connsiteY2" fmla="*/ 187330 h 3206755"/>
              <a:gd name="connsiteX3" fmla="*/ 4087172 w 6387257"/>
              <a:gd name="connsiteY3" fmla="*/ 3460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3022 w 6387257"/>
              <a:gd name="connsiteY2" fmla="*/ 203205 h 3206755"/>
              <a:gd name="connsiteX3" fmla="*/ 4087172 w 6387257"/>
              <a:gd name="connsiteY3" fmla="*/ 3460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3022 w 6387257"/>
              <a:gd name="connsiteY2" fmla="*/ 203205 h 3206755"/>
              <a:gd name="connsiteX3" fmla="*/ 4087172 w 6387257"/>
              <a:gd name="connsiteY3" fmla="*/ 3460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3022 w 6387257"/>
              <a:gd name="connsiteY2" fmla="*/ 20320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3022 w 6387257"/>
              <a:gd name="connsiteY2" fmla="*/ 20320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890322 w 6387257"/>
              <a:gd name="connsiteY2" fmla="*/ 18415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890322 w 6387257"/>
              <a:gd name="connsiteY2" fmla="*/ 18415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890322 w 6387257"/>
              <a:gd name="connsiteY2" fmla="*/ 18415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13006 h 3215740"/>
              <a:gd name="connsiteX1" fmla="*/ 3383850 w 6387257"/>
              <a:gd name="connsiteY1" fmla="*/ 2830 h 3215740"/>
              <a:gd name="connsiteX2" fmla="*/ 3890322 w 6387257"/>
              <a:gd name="connsiteY2" fmla="*/ 193140 h 3215740"/>
              <a:gd name="connsiteX3" fmla="*/ 4106222 w 6387257"/>
              <a:gd name="connsiteY3" fmla="*/ 393165 h 3215740"/>
              <a:gd name="connsiteX4" fmla="*/ 6387257 w 6387257"/>
              <a:gd name="connsiteY4" fmla="*/ 3211190 h 3215740"/>
              <a:gd name="connsiteX5" fmla="*/ 0 w 6387257"/>
              <a:gd name="connsiteY5" fmla="*/ 3215740 h 3215740"/>
              <a:gd name="connsiteX6" fmla="*/ 2318697 w 6387257"/>
              <a:gd name="connsiteY6" fmla="*/ 348715 h 3215740"/>
              <a:gd name="connsiteX7" fmla="*/ 2678799 w 6387257"/>
              <a:gd name="connsiteY7" fmla="*/ 113006 h 3215740"/>
              <a:gd name="connsiteX0" fmla="*/ 2678799 w 6387257"/>
              <a:gd name="connsiteY0" fmla="*/ 110648 h 3213382"/>
              <a:gd name="connsiteX1" fmla="*/ 3383850 w 6387257"/>
              <a:gd name="connsiteY1" fmla="*/ 472 h 3213382"/>
              <a:gd name="connsiteX2" fmla="*/ 3890322 w 6387257"/>
              <a:gd name="connsiteY2" fmla="*/ 190782 h 3213382"/>
              <a:gd name="connsiteX3" fmla="*/ 4106222 w 6387257"/>
              <a:gd name="connsiteY3" fmla="*/ 390807 h 3213382"/>
              <a:gd name="connsiteX4" fmla="*/ 6387257 w 6387257"/>
              <a:gd name="connsiteY4" fmla="*/ 3208832 h 3213382"/>
              <a:gd name="connsiteX5" fmla="*/ 0 w 6387257"/>
              <a:gd name="connsiteY5" fmla="*/ 3213382 h 3213382"/>
              <a:gd name="connsiteX6" fmla="*/ 2318697 w 6387257"/>
              <a:gd name="connsiteY6" fmla="*/ 346357 h 3213382"/>
              <a:gd name="connsiteX7" fmla="*/ 2678799 w 6387257"/>
              <a:gd name="connsiteY7" fmla="*/ 110648 h 3213382"/>
              <a:gd name="connsiteX0" fmla="*/ 2678799 w 6387257"/>
              <a:gd name="connsiteY0" fmla="*/ 110648 h 3213382"/>
              <a:gd name="connsiteX1" fmla="*/ 3383850 w 6387257"/>
              <a:gd name="connsiteY1" fmla="*/ 472 h 3213382"/>
              <a:gd name="connsiteX2" fmla="*/ 3890322 w 6387257"/>
              <a:gd name="connsiteY2" fmla="*/ 190782 h 3213382"/>
              <a:gd name="connsiteX3" fmla="*/ 4106222 w 6387257"/>
              <a:gd name="connsiteY3" fmla="*/ 390807 h 3213382"/>
              <a:gd name="connsiteX4" fmla="*/ 6387257 w 6387257"/>
              <a:gd name="connsiteY4" fmla="*/ 3208832 h 3213382"/>
              <a:gd name="connsiteX5" fmla="*/ 0 w 6387257"/>
              <a:gd name="connsiteY5" fmla="*/ 3213382 h 3213382"/>
              <a:gd name="connsiteX6" fmla="*/ 2318697 w 6387257"/>
              <a:gd name="connsiteY6" fmla="*/ 346357 h 3213382"/>
              <a:gd name="connsiteX7" fmla="*/ 2678799 w 6387257"/>
              <a:gd name="connsiteY7" fmla="*/ 110648 h 3213382"/>
              <a:gd name="connsiteX0" fmla="*/ 2678799 w 6387257"/>
              <a:gd name="connsiteY0" fmla="*/ 111296 h 3214030"/>
              <a:gd name="connsiteX1" fmla="*/ 3383850 w 6387257"/>
              <a:gd name="connsiteY1" fmla="*/ 1120 h 3214030"/>
              <a:gd name="connsiteX2" fmla="*/ 3890322 w 6387257"/>
              <a:gd name="connsiteY2" fmla="*/ 191430 h 3214030"/>
              <a:gd name="connsiteX3" fmla="*/ 4106222 w 6387257"/>
              <a:gd name="connsiteY3" fmla="*/ 391455 h 3214030"/>
              <a:gd name="connsiteX4" fmla="*/ 6387257 w 6387257"/>
              <a:gd name="connsiteY4" fmla="*/ 3209480 h 3214030"/>
              <a:gd name="connsiteX5" fmla="*/ 0 w 6387257"/>
              <a:gd name="connsiteY5" fmla="*/ 3214030 h 3214030"/>
              <a:gd name="connsiteX6" fmla="*/ 2318697 w 6387257"/>
              <a:gd name="connsiteY6" fmla="*/ 347005 h 3214030"/>
              <a:gd name="connsiteX7" fmla="*/ 2678799 w 6387257"/>
              <a:gd name="connsiteY7" fmla="*/ 111296 h 3214030"/>
              <a:gd name="connsiteX0" fmla="*/ 2662924 w 6387257"/>
              <a:gd name="connsiteY0" fmla="*/ 108205 h 3214114"/>
              <a:gd name="connsiteX1" fmla="*/ 3383850 w 6387257"/>
              <a:gd name="connsiteY1" fmla="*/ 1204 h 3214114"/>
              <a:gd name="connsiteX2" fmla="*/ 3890322 w 6387257"/>
              <a:gd name="connsiteY2" fmla="*/ 191514 h 3214114"/>
              <a:gd name="connsiteX3" fmla="*/ 4106222 w 6387257"/>
              <a:gd name="connsiteY3" fmla="*/ 391539 h 3214114"/>
              <a:gd name="connsiteX4" fmla="*/ 6387257 w 6387257"/>
              <a:gd name="connsiteY4" fmla="*/ 3209564 h 3214114"/>
              <a:gd name="connsiteX5" fmla="*/ 0 w 6387257"/>
              <a:gd name="connsiteY5" fmla="*/ 3214114 h 3214114"/>
              <a:gd name="connsiteX6" fmla="*/ 2318697 w 6387257"/>
              <a:gd name="connsiteY6" fmla="*/ 347089 h 3214114"/>
              <a:gd name="connsiteX7" fmla="*/ 2662924 w 6387257"/>
              <a:gd name="connsiteY7" fmla="*/ 108205 h 3214114"/>
              <a:gd name="connsiteX0" fmla="*/ 2662924 w 6387257"/>
              <a:gd name="connsiteY0" fmla="*/ 108665 h 3214574"/>
              <a:gd name="connsiteX1" fmla="*/ 3383850 w 6387257"/>
              <a:gd name="connsiteY1" fmla="*/ 1664 h 3214574"/>
              <a:gd name="connsiteX2" fmla="*/ 3890322 w 6387257"/>
              <a:gd name="connsiteY2" fmla="*/ 191974 h 3214574"/>
              <a:gd name="connsiteX3" fmla="*/ 4106222 w 6387257"/>
              <a:gd name="connsiteY3" fmla="*/ 391999 h 3214574"/>
              <a:gd name="connsiteX4" fmla="*/ 6387257 w 6387257"/>
              <a:gd name="connsiteY4" fmla="*/ 3210024 h 3214574"/>
              <a:gd name="connsiteX5" fmla="*/ 0 w 6387257"/>
              <a:gd name="connsiteY5" fmla="*/ 3214574 h 3214574"/>
              <a:gd name="connsiteX6" fmla="*/ 2318697 w 6387257"/>
              <a:gd name="connsiteY6" fmla="*/ 347549 h 3214574"/>
              <a:gd name="connsiteX7" fmla="*/ 2662924 w 6387257"/>
              <a:gd name="connsiteY7" fmla="*/ 108665 h 3214574"/>
              <a:gd name="connsiteX0" fmla="*/ 2662924 w 6387257"/>
              <a:gd name="connsiteY0" fmla="*/ 108665 h 3214574"/>
              <a:gd name="connsiteX1" fmla="*/ 3383850 w 6387257"/>
              <a:gd name="connsiteY1" fmla="*/ 1664 h 3214574"/>
              <a:gd name="connsiteX2" fmla="*/ 3890322 w 6387257"/>
              <a:gd name="connsiteY2" fmla="*/ 191974 h 3214574"/>
              <a:gd name="connsiteX3" fmla="*/ 4106222 w 6387257"/>
              <a:gd name="connsiteY3" fmla="*/ 391999 h 3214574"/>
              <a:gd name="connsiteX4" fmla="*/ 6387257 w 6387257"/>
              <a:gd name="connsiteY4" fmla="*/ 3210024 h 3214574"/>
              <a:gd name="connsiteX5" fmla="*/ 0 w 6387257"/>
              <a:gd name="connsiteY5" fmla="*/ 3214574 h 3214574"/>
              <a:gd name="connsiteX6" fmla="*/ 2318697 w 6387257"/>
              <a:gd name="connsiteY6" fmla="*/ 347549 h 3214574"/>
              <a:gd name="connsiteX7" fmla="*/ 2662924 w 6387257"/>
              <a:gd name="connsiteY7" fmla="*/ 108665 h 3214574"/>
              <a:gd name="connsiteX0" fmla="*/ 2672449 w 6387257"/>
              <a:gd name="connsiteY0" fmla="*/ 94013 h 3215797"/>
              <a:gd name="connsiteX1" fmla="*/ 3383850 w 6387257"/>
              <a:gd name="connsiteY1" fmla="*/ 2887 h 3215797"/>
              <a:gd name="connsiteX2" fmla="*/ 3890322 w 6387257"/>
              <a:gd name="connsiteY2" fmla="*/ 193197 h 3215797"/>
              <a:gd name="connsiteX3" fmla="*/ 4106222 w 6387257"/>
              <a:gd name="connsiteY3" fmla="*/ 393222 h 3215797"/>
              <a:gd name="connsiteX4" fmla="*/ 6387257 w 6387257"/>
              <a:gd name="connsiteY4" fmla="*/ 3211247 h 3215797"/>
              <a:gd name="connsiteX5" fmla="*/ 0 w 6387257"/>
              <a:gd name="connsiteY5" fmla="*/ 3215797 h 3215797"/>
              <a:gd name="connsiteX6" fmla="*/ 2318697 w 6387257"/>
              <a:gd name="connsiteY6" fmla="*/ 348772 h 3215797"/>
              <a:gd name="connsiteX7" fmla="*/ 2672449 w 6387257"/>
              <a:gd name="connsiteY7" fmla="*/ 94013 h 3215797"/>
              <a:gd name="connsiteX0" fmla="*/ 2672449 w 6387257"/>
              <a:gd name="connsiteY0" fmla="*/ 94013 h 3215797"/>
              <a:gd name="connsiteX1" fmla="*/ 3383850 w 6387257"/>
              <a:gd name="connsiteY1" fmla="*/ 2887 h 3215797"/>
              <a:gd name="connsiteX2" fmla="*/ 3890322 w 6387257"/>
              <a:gd name="connsiteY2" fmla="*/ 193197 h 3215797"/>
              <a:gd name="connsiteX3" fmla="*/ 4106222 w 6387257"/>
              <a:gd name="connsiteY3" fmla="*/ 393222 h 3215797"/>
              <a:gd name="connsiteX4" fmla="*/ 6387257 w 6387257"/>
              <a:gd name="connsiteY4" fmla="*/ 3211247 h 3215797"/>
              <a:gd name="connsiteX5" fmla="*/ 0 w 6387257"/>
              <a:gd name="connsiteY5" fmla="*/ 3215797 h 3215797"/>
              <a:gd name="connsiteX6" fmla="*/ 2274247 w 6387257"/>
              <a:gd name="connsiteY6" fmla="*/ 393222 h 3215797"/>
              <a:gd name="connsiteX7" fmla="*/ 2672449 w 6387257"/>
              <a:gd name="connsiteY7" fmla="*/ 94013 h 3215797"/>
              <a:gd name="connsiteX0" fmla="*/ 2615299 w 6387257"/>
              <a:gd name="connsiteY0" fmla="*/ 133318 h 3213827"/>
              <a:gd name="connsiteX1" fmla="*/ 3383850 w 6387257"/>
              <a:gd name="connsiteY1" fmla="*/ 917 h 3213827"/>
              <a:gd name="connsiteX2" fmla="*/ 3890322 w 6387257"/>
              <a:gd name="connsiteY2" fmla="*/ 191227 h 3213827"/>
              <a:gd name="connsiteX3" fmla="*/ 4106222 w 6387257"/>
              <a:gd name="connsiteY3" fmla="*/ 391252 h 3213827"/>
              <a:gd name="connsiteX4" fmla="*/ 6387257 w 6387257"/>
              <a:gd name="connsiteY4" fmla="*/ 3209277 h 3213827"/>
              <a:gd name="connsiteX5" fmla="*/ 0 w 6387257"/>
              <a:gd name="connsiteY5" fmla="*/ 3213827 h 3213827"/>
              <a:gd name="connsiteX6" fmla="*/ 2274247 w 6387257"/>
              <a:gd name="connsiteY6" fmla="*/ 391252 h 3213827"/>
              <a:gd name="connsiteX7" fmla="*/ 2615299 w 6387257"/>
              <a:gd name="connsiteY7" fmla="*/ 133318 h 3213827"/>
              <a:gd name="connsiteX0" fmla="*/ 2615299 w 6387257"/>
              <a:gd name="connsiteY0" fmla="*/ 133434 h 3213943"/>
              <a:gd name="connsiteX1" fmla="*/ 3383850 w 6387257"/>
              <a:gd name="connsiteY1" fmla="*/ 1033 h 3213943"/>
              <a:gd name="connsiteX2" fmla="*/ 3890322 w 6387257"/>
              <a:gd name="connsiteY2" fmla="*/ 191343 h 3213943"/>
              <a:gd name="connsiteX3" fmla="*/ 4106222 w 6387257"/>
              <a:gd name="connsiteY3" fmla="*/ 391368 h 3213943"/>
              <a:gd name="connsiteX4" fmla="*/ 6387257 w 6387257"/>
              <a:gd name="connsiteY4" fmla="*/ 3209393 h 3213943"/>
              <a:gd name="connsiteX5" fmla="*/ 0 w 6387257"/>
              <a:gd name="connsiteY5" fmla="*/ 3213943 h 3213943"/>
              <a:gd name="connsiteX6" fmla="*/ 2274247 w 6387257"/>
              <a:gd name="connsiteY6" fmla="*/ 391368 h 3213943"/>
              <a:gd name="connsiteX7" fmla="*/ 2615299 w 6387257"/>
              <a:gd name="connsiteY7" fmla="*/ 133434 h 3213943"/>
              <a:gd name="connsiteX0" fmla="*/ 2615299 w 6387257"/>
              <a:gd name="connsiteY0" fmla="*/ 127237 h 3207746"/>
              <a:gd name="connsiteX1" fmla="*/ 3387025 w 6387257"/>
              <a:gd name="connsiteY1" fmla="*/ 1186 h 3207746"/>
              <a:gd name="connsiteX2" fmla="*/ 3890322 w 6387257"/>
              <a:gd name="connsiteY2" fmla="*/ 185146 h 3207746"/>
              <a:gd name="connsiteX3" fmla="*/ 4106222 w 6387257"/>
              <a:gd name="connsiteY3" fmla="*/ 385171 h 3207746"/>
              <a:gd name="connsiteX4" fmla="*/ 6387257 w 6387257"/>
              <a:gd name="connsiteY4" fmla="*/ 3203196 h 3207746"/>
              <a:gd name="connsiteX5" fmla="*/ 0 w 6387257"/>
              <a:gd name="connsiteY5" fmla="*/ 3207746 h 3207746"/>
              <a:gd name="connsiteX6" fmla="*/ 2274247 w 6387257"/>
              <a:gd name="connsiteY6" fmla="*/ 385171 h 3207746"/>
              <a:gd name="connsiteX7" fmla="*/ 2615299 w 6387257"/>
              <a:gd name="connsiteY7" fmla="*/ 127237 h 3207746"/>
              <a:gd name="connsiteX0" fmla="*/ 2615299 w 6387257"/>
              <a:gd name="connsiteY0" fmla="*/ 127237 h 3207746"/>
              <a:gd name="connsiteX1" fmla="*/ 3387025 w 6387257"/>
              <a:gd name="connsiteY1" fmla="*/ 1186 h 3207746"/>
              <a:gd name="connsiteX2" fmla="*/ 3890322 w 6387257"/>
              <a:gd name="connsiteY2" fmla="*/ 185146 h 3207746"/>
              <a:gd name="connsiteX3" fmla="*/ 4106222 w 6387257"/>
              <a:gd name="connsiteY3" fmla="*/ 385171 h 3207746"/>
              <a:gd name="connsiteX4" fmla="*/ 6387257 w 6387257"/>
              <a:gd name="connsiteY4" fmla="*/ 3203196 h 3207746"/>
              <a:gd name="connsiteX5" fmla="*/ 0 w 6387257"/>
              <a:gd name="connsiteY5" fmla="*/ 3207746 h 3207746"/>
              <a:gd name="connsiteX6" fmla="*/ 2274247 w 6387257"/>
              <a:gd name="connsiteY6" fmla="*/ 385171 h 3207746"/>
              <a:gd name="connsiteX7" fmla="*/ 2615299 w 6387257"/>
              <a:gd name="connsiteY7" fmla="*/ 127237 h 3207746"/>
              <a:gd name="connsiteX0" fmla="*/ 2615299 w 6387257"/>
              <a:gd name="connsiteY0" fmla="*/ 167921 h 3248430"/>
              <a:gd name="connsiteX1" fmla="*/ 3380675 w 6387257"/>
              <a:gd name="connsiteY1" fmla="*/ 595 h 3248430"/>
              <a:gd name="connsiteX2" fmla="*/ 3890322 w 6387257"/>
              <a:gd name="connsiteY2" fmla="*/ 225830 h 3248430"/>
              <a:gd name="connsiteX3" fmla="*/ 4106222 w 6387257"/>
              <a:gd name="connsiteY3" fmla="*/ 425855 h 3248430"/>
              <a:gd name="connsiteX4" fmla="*/ 6387257 w 6387257"/>
              <a:gd name="connsiteY4" fmla="*/ 3243880 h 3248430"/>
              <a:gd name="connsiteX5" fmla="*/ 0 w 6387257"/>
              <a:gd name="connsiteY5" fmla="*/ 3248430 h 3248430"/>
              <a:gd name="connsiteX6" fmla="*/ 2274247 w 6387257"/>
              <a:gd name="connsiteY6" fmla="*/ 425855 h 3248430"/>
              <a:gd name="connsiteX7" fmla="*/ 2615299 w 6387257"/>
              <a:gd name="connsiteY7" fmla="*/ 167921 h 3248430"/>
              <a:gd name="connsiteX0" fmla="*/ 2615299 w 6387257"/>
              <a:gd name="connsiteY0" fmla="*/ 175989 h 3256498"/>
              <a:gd name="connsiteX1" fmla="*/ 3380675 w 6387257"/>
              <a:gd name="connsiteY1" fmla="*/ 8663 h 3256498"/>
              <a:gd name="connsiteX2" fmla="*/ 3890322 w 6387257"/>
              <a:gd name="connsiteY2" fmla="*/ 233898 h 3256498"/>
              <a:gd name="connsiteX3" fmla="*/ 4106222 w 6387257"/>
              <a:gd name="connsiteY3" fmla="*/ 433923 h 3256498"/>
              <a:gd name="connsiteX4" fmla="*/ 6387257 w 6387257"/>
              <a:gd name="connsiteY4" fmla="*/ 3251948 h 3256498"/>
              <a:gd name="connsiteX5" fmla="*/ 0 w 6387257"/>
              <a:gd name="connsiteY5" fmla="*/ 3256498 h 3256498"/>
              <a:gd name="connsiteX6" fmla="*/ 2274247 w 6387257"/>
              <a:gd name="connsiteY6" fmla="*/ 433923 h 3256498"/>
              <a:gd name="connsiteX7" fmla="*/ 2615299 w 6387257"/>
              <a:gd name="connsiteY7" fmla="*/ 175989 h 3256498"/>
              <a:gd name="connsiteX0" fmla="*/ 2615299 w 6387257"/>
              <a:gd name="connsiteY0" fmla="*/ 175989 h 3256498"/>
              <a:gd name="connsiteX1" fmla="*/ 3380675 w 6387257"/>
              <a:gd name="connsiteY1" fmla="*/ 8663 h 3256498"/>
              <a:gd name="connsiteX2" fmla="*/ 3890322 w 6387257"/>
              <a:gd name="connsiteY2" fmla="*/ 233898 h 3256498"/>
              <a:gd name="connsiteX3" fmla="*/ 4106222 w 6387257"/>
              <a:gd name="connsiteY3" fmla="*/ 433923 h 3256498"/>
              <a:gd name="connsiteX4" fmla="*/ 6387257 w 6387257"/>
              <a:gd name="connsiteY4" fmla="*/ 3251948 h 3256498"/>
              <a:gd name="connsiteX5" fmla="*/ 0 w 6387257"/>
              <a:gd name="connsiteY5" fmla="*/ 3256498 h 3256498"/>
              <a:gd name="connsiteX6" fmla="*/ 2274247 w 6387257"/>
              <a:gd name="connsiteY6" fmla="*/ 433923 h 3256498"/>
              <a:gd name="connsiteX7" fmla="*/ 2615299 w 6387257"/>
              <a:gd name="connsiteY7" fmla="*/ 175989 h 3256498"/>
              <a:gd name="connsiteX0" fmla="*/ 2615299 w 6387257"/>
              <a:gd name="connsiteY0" fmla="*/ 135301 h 3215810"/>
              <a:gd name="connsiteX1" fmla="*/ 3380675 w 6387257"/>
              <a:gd name="connsiteY1" fmla="*/ 12425 h 3215810"/>
              <a:gd name="connsiteX2" fmla="*/ 3890322 w 6387257"/>
              <a:gd name="connsiteY2" fmla="*/ 193210 h 3215810"/>
              <a:gd name="connsiteX3" fmla="*/ 4106222 w 6387257"/>
              <a:gd name="connsiteY3" fmla="*/ 393235 h 3215810"/>
              <a:gd name="connsiteX4" fmla="*/ 6387257 w 6387257"/>
              <a:gd name="connsiteY4" fmla="*/ 3211260 h 3215810"/>
              <a:gd name="connsiteX5" fmla="*/ 0 w 6387257"/>
              <a:gd name="connsiteY5" fmla="*/ 3215810 h 3215810"/>
              <a:gd name="connsiteX6" fmla="*/ 2274247 w 6387257"/>
              <a:gd name="connsiteY6" fmla="*/ 393235 h 3215810"/>
              <a:gd name="connsiteX7" fmla="*/ 2615299 w 6387257"/>
              <a:gd name="connsiteY7" fmla="*/ 135301 h 3215810"/>
              <a:gd name="connsiteX0" fmla="*/ 2615299 w 6387257"/>
              <a:gd name="connsiteY0" fmla="*/ 135301 h 3215810"/>
              <a:gd name="connsiteX1" fmla="*/ 3380675 w 6387257"/>
              <a:gd name="connsiteY1" fmla="*/ 12425 h 3215810"/>
              <a:gd name="connsiteX2" fmla="*/ 3890322 w 6387257"/>
              <a:gd name="connsiteY2" fmla="*/ 193210 h 3215810"/>
              <a:gd name="connsiteX3" fmla="*/ 4106222 w 6387257"/>
              <a:gd name="connsiteY3" fmla="*/ 393235 h 3215810"/>
              <a:gd name="connsiteX4" fmla="*/ 6387257 w 6387257"/>
              <a:gd name="connsiteY4" fmla="*/ 3211260 h 3215810"/>
              <a:gd name="connsiteX5" fmla="*/ 0 w 6387257"/>
              <a:gd name="connsiteY5" fmla="*/ 3215810 h 3215810"/>
              <a:gd name="connsiteX6" fmla="*/ 2274247 w 6387257"/>
              <a:gd name="connsiteY6" fmla="*/ 393235 h 3215810"/>
              <a:gd name="connsiteX7" fmla="*/ 2615299 w 6387257"/>
              <a:gd name="connsiteY7" fmla="*/ 135301 h 3215810"/>
              <a:gd name="connsiteX0" fmla="*/ 2615299 w 6387257"/>
              <a:gd name="connsiteY0" fmla="*/ 135301 h 3215810"/>
              <a:gd name="connsiteX1" fmla="*/ 3380675 w 6387257"/>
              <a:gd name="connsiteY1" fmla="*/ 12425 h 3215810"/>
              <a:gd name="connsiteX2" fmla="*/ 3890322 w 6387257"/>
              <a:gd name="connsiteY2" fmla="*/ 193210 h 3215810"/>
              <a:gd name="connsiteX3" fmla="*/ 4106222 w 6387257"/>
              <a:gd name="connsiteY3" fmla="*/ 393235 h 3215810"/>
              <a:gd name="connsiteX4" fmla="*/ 6387257 w 6387257"/>
              <a:gd name="connsiteY4" fmla="*/ 3211260 h 3215810"/>
              <a:gd name="connsiteX5" fmla="*/ 0 w 6387257"/>
              <a:gd name="connsiteY5" fmla="*/ 3215810 h 3215810"/>
              <a:gd name="connsiteX6" fmla="*/ 2236147 w 6387257"/>
              <a:gd name="connsiteY6" fmla="*/ 453560 h 3215810"/>
              <a:gd name="connsiteX7" fmla="*/ 2615299 w 6387257"/>
              <a:gd name="connsiteY7" fmla="*/ 135301 h 3215810"/>
              <a:gd name="connsiteX0" fmla="*/ 2615299 w 6387257"/>
              <a:gd name="connsiteY0" fmla="*/ 135301 h 3215810"/>
              <a:gd name="connsiteX1" fmla="*/ 3380675 w 6387257"/>
              <a:gd name="connsiteY1" fmla="*/ 12425 h 3215810"/>
              <a:gd name="connsiteX2" fmla="*/ 3890322 w 6387257"/>
              <a:gd name="connsiteY2" fmla="*/ 193210 h 3215810"/>
              <a:gd name="connsiteX3" fmla="*/ 4106222 w 6387257"/>
              <a:gd name="connsiteY3" fmla="*/ 393235 h 3215810"/>
              <a:gd name="connsiteX4" fmla="*/ 6387257 w 6387257"/>
              <a:gd name="connsiteY4" fmla="*/ 3211260 h 3215810"/>
              <a:gd name="connsiteX5" fmla="*/ 0 w 6387257"/>
              <a:gd name="connsiteY5" fmla="*/ 3215810 h 3215810"/>
              <a:gd name="connsiteX6" fmla="*/ 2236147 w 6387257"/>
              <a:gd name="connsiteY6" fmla="*/ 453560 h 3215810"/>
              <a:gd name="connsiteX7" fmla="*/ 2615299 w 6387257"/>
              <a:gd name="connsiteY7" fmla="*/ 135301 h 3215810"/>
              <a:gd name="connsiteX0" fmla="*/ 2627999 w 6387257"/>
              <a:gd name="connsiteY0" fmla="*/ 105988 h 3221422"/>
              <a:gd name="connsiteX1" fmla="*/ 3380675 w 6387257"/>
              <a:gd name="connsiteY1" fmla="*/ 18037 h 3221422"/>
              <a:gd name="connsiteX2" fmla="*/ 3890322 w 6387257"/>
              <a:gd name="connsiteY2" fmla="*/ 198822 h 3221422"/>
              <a:gd name="connsiteX3" fmla="*/ 4106222 w 6387257"/>
              <a:gd name="connsiteY3" fmla="*/ 398847 h 3221422"/>
              <a:gd name="connsiteX4" fmla="*/ 6387257 w 6387257"/>
              <a:gd name="connsiteY4" fmla="*/ 3216872 h 3221422"/>
              <a:gd name="connsiteX5" fmla="*/ 0 w 6387257"/>
              <a:gd name="connsiteY5" fmla="*/ 3221422 h 3221422"/>
              <a:gd name="connsiteX6" fmla="*/ 2236147 w 6387257"/>
              <a:gd name="connsiteY6" fmla="*/ 459172 h 3221422"/>
              <a:gd name="connsiteX7" fmla="*/ 2627999 w 6387257"/>
              <a:gd name="connsiteY7" fmla="*/ 105988 h 3221422"/>
              <a:gd name="connsiteX0" fmla="*/ 2627999 w 6387257"/>
              <a:gd name="connsiteY0" fmla="*/ 107895 h 3223329"/>
              <a:gd name="connsiteX1" fmla="*/ 3380675 w 6387257"/>
              <a:gd name="connsiteY1" fmla="*/ 19944 h 3223329"/>
              <a:gd name="connsiteX2" fmla="*/ 3890322 w 6387257"/>
              <a:gd name="connsiteY2" fmla="*/ 200729 h 3223329"/>
              <a:gd name="connsiteX3" fmla="*/ 4106222 w 6387257"/>
              <a:gd name="connsiteY3" fmla="*/ 400754 h 3223329"/>
              <a:gd name="connsiteX4" fmla="*/ 6387257 w 6387257"/>
              <a:gd name="connsiteY4" fmla="*/ 3218779 h 3223329"/>
              <a:gd name="connsiteX5" fmla="*/ 0 w 6387257"/>
              <a:gd name="connsiteY5" fmla="*/ 3223329 h 3223329"/>
              <a:gd name="connsiteX6" fmla="*/ 2236147 w 6387257"/>
              <a:gd name="connsiteY6" fmla="*/ 461079 h 3223329"/>
              <a:gd name="connsiteX7" fmla="*/ 2627999 w 6387257"/>
              <a:gd name="connsiteY7" fmla="*/ 107895 h 3223329"/>
              <a:gd name="connsiteX0" fmla="*/ 2675624 w 6387257"/>
              <a:gd name="connsiteY0" fmla="*/ 112770 h 3221854"/>
              <a:gd name="connsiteX1" fmla="*/ 3380675 w 6387257"/>
              <a:gd name="connsiteY1" fmla="*/ 18469 h 3221854"/>
              <a:gd name="connsiteX2" fmla="*/ 3890322 w 6387257"/>
              <a:gd name="connsiteY2" fmla="*/ 199254 h 3221854"/>
              <a:gd name="connsiteX3" fmla="*/ 4106222 w 6387257"/>
              <a:gd name="connsiteY3" fmla="*/ 399279 h 3221854"/>
              <a:gd name="connsiteX4" fmla="*/ 6387257 w 6387257"/>
              <a:gd name="connsiteY4" fmla="*/ 3217304 h 3221854"/>
              <a:gd name="connsiteX5" fmla="*/ 0 w 6387257"/>
              <a:gd name="connsiteY5" fmla="*/ 3221854 h 3221854"/>
              <a:gd name="connsiteX6" fmla="*/ 2236147 w 6387257"/>
              <a:gd name="connsiteY6" fmla="*/ 459604 h 3221854"/>
              <a:gd name="connsiteX7" fmla="*/ 2675624 w 6387257"/>
              <a:gd name="connsiteY7" fmla="*/ 112770 h 3221854"/>
              <a:gd name="connsiteX0" fmla="*/ 2675624 w 6387257"/>
              <a:gd name="connsiteY0" fmla="*/ 112770 h 3221854"/>
              <a:gd name="connsiteX1" fmla="*/ 3380675 w 6387257"/>
              <a:gd name="connsiteY1" fmla="*/ 18469 h 3221854"/>
              <a:gd name="connsiteX2" fmla="*/ 3890322 w 6387257"/>
              <a:gd name="connsiteY2" fmla="*/ 199254 h 3221854"/>
              <a:gd name="connsiteX3" fmla="*/ 4106222 w 6387257"/>
              <a:gd name="connsiteY3" fmla="*/ 399279 h 3221854"/>
              <a:gd name="connsiteX4" fmla="*/ 6387257 w 6387257"/>
              <a:gd name="connsiteY4" fmla="*/ 3217304 h 3221854"/>
              <a:gd name="connsiteX5" fmla="*/ 0 w 6387257"/>
              <a:gd name="connsiteY5" fmla="*/ 3221854 h 3221854"/>
              <a:gd name="connsiteX6" fmla="*/ 2236147 w 6387257"/>
              <a:gd name="connsiteY6" fmla="*/ 459604 h 3221854"/>
              <a:gd name="connsiteX7" fmla="*/ 2675624 w 6387257"/>
              <a:gd name="connsiteY7" fmla="*/ 112770 h 3221854"/>
              <a:gd name="connsiteX0" fmla="*/ 2735949 w 6387257"/>
              <a:gd name="connsiteY0" fmla="*/ 96477 h 3227786"/>
              <a:gd name="connsiteX1" fmla="*/ 3380675 w 6387257"/>
              <a:gd name="connsiteY1" fmla="*/ 24401 h 3227786"/>
              <a:gd name="connsiteX2" fmla="*/ 3890322 w 6387257"/>
              <a:gd name="connsiteY2" fmla="*/ 205186 h 3227786"/>
              <a:gd name="connsiteX3" fmla="*/ 4106222 w 6387257"/>
              <a:gd name="connsiteY3" fmla="*/ 405211 h 3227786"/>
              <a:gd name="connsiteX4" fmla="*/ 6387257 w 6387257"/>
              <a:gd name="connsiteY4" fmla="*/ 3223236 h 3227786"/>
              <a:gd name="connsiteX5" fmla="*/ 0 w 6387257"/>
              <a:gd name="connsiteY5" fmla="*/ 3227786 h 3227786"/>
              <a:gd name="connsiteX6" fmla="*/ 2236147 w 6387257"/>
              <a:gd name="connsiteY6" fmla="*/ 465536 h 3227786"/>
              <a:gd name="connsiteX7" fmla="*/ 2735949 w 6387257"/>
              <a:gd name="connsiteY7" fmla="*/ 96477 h 3227786"/>
              <a:gd name="connsiteX0" fmla="*/ 2735949 w 6387257"/>
              <a:gd name="connsiteY0" fmla="*/ 97330 h 3228639"/>
              <a:gd name="connsiteX1" fmla="*/ 3380675 w 6387257"/>
              <a:gd name="connsiteY1" fmla="*/ 25254 h 3228639"/>
              <a:gd name="connsiteX2" fmla="*/ 3890322 w 6387257"/>
              <a:gd name="connsiteY2" fmla="*/ 206039 h 3228639"/>
              <a:gd name="connsiteX3" fmla="*/ 4106222 w 6387257"/>
              <a:gd name="connsiteY3" fmla="*/ 406064 h 3228639"/>
              <a:gd name="connsiteX4" fmla="*/ 6387257 w 6387257"/>
              <a:gd name="connsiteY4" fmla="*/ 3224089 h 3228639"/>
              <a:gd name="connsiteX5" fmla="*/ 0 w 6387257"/>
              <a:gd name="connsiteY5" fmla="*/ 3228639 h 3228639"/>
              <a:gd name="connsiteX6" fmla="*/ 2236147 w 6387257"/>
              <a:gd name="connsiteY6" fmla="*/ 466389 h 3228639"/>
              <a:gd name="connsiteX7" fmla="*/ 2735949 w 6387257"/>
              <a:gd name="connsiteY7" fmla="*/ 97330 h 3228639"/>
              <a:gd name="connsiteX0" fmla="*/ 2723249 w 6387257"/>
              <a:gd name="connsiteY0" fmla="*/ 80230 h 3240114"/>
              <a:gd name="connsiteX1" fmla="*/ 3380675 w 6387257"/>
              <a:gd name="connsiteY1" fmla="*/ 36729 h 3240114"/>
              <a:gd name="connsiteX2" fmla="*/ 3890322 w 6387257"/>
              <a:gd name="connsiteY2" fmla="*/ 217514 h 3240114"/>
              <a:gd name="connsiteX3" fmla="*/ 4106222 w 6387257"/>
              <a:gd name="connsiteY3" fmla="*/ 417539 h 3240114"/>
              <a:gd name="connsiteX4" fmla="*/ 6387257 w 6387257"/>
              <a:gd name="connsiteY4" fmla="*/ 3235564 h 3240114"/>
              <a:gd name="connsiteX5" fmla="*/ 0 w 6387257"/>
              <a:gd name="connsiteY5" fmla="*/ 3240114 h 3240114"/>
              <a:gd name="connsiteX6" fmla="*/ 2236147 w 6387257"/>
              <a:gd name="connsiteY6" fmla="*/ 477864 h 3240114"/>
              <a:gd name="connsiteX7" fmla="*/ 2723249 w 6387257"/>
              <a:gd name="connsiteY7" fmla="*/ 80230 h 3240114"/>
              <a:gd name="connsiteX0" fmla="*/ 2723249 w 6387257"/>
              <a:gd name="connsiteY0" fmla="*/ 75762 h 3235646"/>
              <a:gd name="connsiteX1" fmla="*/ 3380675 w 6387257"/>
              <a:gd name="connsiteY1" fmla="*/ 32261 h 3235646"/>
              <a:gd name="connsiteX2" fmla="*/ 3890322 w 6387257"/>
              <a:gd name="connsiteY2" fmla="*/ 213046 h 3235646"/>
              <a:gd name="connsiteX3" fmla="*/ 4106222 w 6387257"/>
              <a:gd name="connsiteY3" fmla="*/ 413071 h 3235646"/>
              <a:gd name="connsiteX4" fmla="*/ 6387257 w 6387257"/>
              <a:gd name="connsiteY4" fmla="*/ 3231096 h 3235646"/>
              <a:gd name="connsiteX5" fmla="*/ 0 w 6387257"/>
              <a:gd name="connsiteY5" fmla="*/ 3235646 h 3235646"/>
              <a:gd name="connsiteX6" fmla="*/ 2236147 w 6387257"/>
              <a:gd name="connsiteY6" fmla="*/ 473396 h 3235646"/>
              <a:gd name="connsiteX7" fmla="*/ 2723249 w 6387257"/>
              <a:gd name="connsiteY7" fmla="*/ 75762 h 3235646"/>
              <a:gd name="connsiteX0" fmla="*/ 2723249 w 6387257"/>
              <a:gd name="connsiteY0" fmla="*/ 75762 h 3235646"/>
              <a:gd name="connsiteX1" fmla="*/ 3380675 w 6387257"/>
              <a:gd name="connsiteY1" fmla="*/ 32261 h 3235646"/>
              <a:gd name="connsiteX2" fmla="*/ 3890322 w 6387257"/>
              <a:gd name="connsiteY2" fmla="*/ 213046 h 3235646"/>
              <a:gd name="connsiteX3" fmla="*/ 4106222 w 6387257"/>
              <a:gd name="connsiteY3" fmla="*/ 413071 h 3235646"/>
              <a:gd name="connsiteX4" fmla="*/ 6387257 w 6387257"/>
              <a:gd name="connsiteY4" fmla="*/ 3231096 h 3235646"/>
              <a:gd name="connsiteX5" fmla="*/ 0 w 6387257"/>
              <a:gd name="connsiteY5" fmla="*/ 3235646 h 3235646"/>
              <a:gd name="connsiteX6" fmla="*/ 2159947 w 6387257"/>
              <a:gd name="connsiteY6" fmla="*/ 571821 h 3235646"/>
              <a:gd name="connsiteX7" fmla="*/ 2723249 w 6387257"/>
              <a:gd name="connsiteY7" fmla="*/ 75762 h 3235646"/>
              <a:gd name="connsiteX0" fmla="*/ 2729599 w 6387257"/>
              <a:gd name="connsiteY0" fmla="*/ 98702 h 3223661"/>
              <a:gd name="connsiteX1" fmla="*/ 3380675 w 6387257"/>
              <a:gd name="connsiteY1" fmla="*/ 20276 h 3223661"/>
              <a:gd name="connsiteX2" fmla="*/ 3890322 w 6387257"/>
              <a:gd name="connsiteY2" fmla="*/ 201061 h 3223661"/>
              <a:gd name="connsiteX3" fmla="*/ 4106222 w 6387257"/>
              <a:gd name="connsiteY3" fmla="*/ 401086 h 3223661"/>
              <a:gd name="connsiteX4" fmla="*/ 6387257 w 6387257"/>
              <a:gd name="connsiteY4" fmla="*/ 3219111 h 3223661"/>
              <a:gd name="connsiteX5" fmla="*/ 0 w 6387257"/>
              <a:gd name="connsiteY5" fmla="*/ 3223661 h 3223661"/>
              <a:gd name="connsiteX6" fmla="*/ 2159947 w 6387257"/>
              <a:gd name="connsiteY6" fmla="*/ 559836 h 3223661"/>
              <a:gd name="connsiteX7" fmla="*/ 2729599 w 6387257"/>
              <a:gd name="connsiteY7" fmla="*/ 98702 h 3223661"/>
              <a:gd name="connsiteX0" fmla="*/ 2729599 w 6387257"/>
              <a:gd name="connsiteY0" fmla="*/ 101324 h 3226283"/>
              <a:gd name="connsiteX1" fmla="*/ 3071172 w 6387257"/>
              <a:gd name="connsiteY1" fmla="*/ 6834 h 3226283"/>
              <a:gd name="connsiteX2" fmla="*/ 3380675 w 6387257"/>
              <a:gd name="connsiteY2" fmla="*/ 22898 h 3226283"/>
              <a:gd name="connsiteX3" fmla="*/ 3890322 w 6387257"/>
              <a:gd name="connsiteY3" fmla="*/ 203683 h 3226283"/>
              <a:gd name="connsiteX4" fmla="*/ 4106222 w 6387257"/>
              <a:gd name="connsiteY4" fmla="*/ 403708 h 3226283"/>
              <a:gd name="connsiteX5" fmla="*/ 6387257 w 6387257"/>
              <a:gd name="connsiteY5" fmla="*/ 3221733 h 3226283"/>
              <a:gd name="connsiteX6" fmla="*/ 0 w 6387257"/>
              <a:gd name="connsiteY6" fmla="*/ 3226283 h 3226283"/>
              <a:gd name="connsiteX7" fmla="*/ 2159947 w 6387257"/>
              <a:gd name="connsiteY7" fmla="*/ 562458 h 3226283"/>
              <a:gd name="connsiteX8" fmla="*/ 2729599 w 6387257"/>
              <a:gd name="connsiteY8" fmla="*/ 101324 h 3226283"/>
              <a:gd name="connsiteX0" fmla="*/ 2723249 w 6387257"/>
              <a:gd name="connsiteY0" fmla="*/ 88624 h 3226283"/>
              <a:gd name="connsiteX1" fmla="*/ 3071172 w 6387257"/>
              <a:gd name="connsiteY1" fmla="*/ 6834 h 3226283"/>
              <a:gd name="connsiteX2" fmla="*/ 3380675 w 6387257"/>
              <a:gd name="connsiteY2" fmla="*/ 22898 h 3226283"/>
              <a:gd name="connsiteX3" fmla="*/ 3890322 w 6387257"/>
              <a:gd name="connsiteY3" fmla="*/ 203683 h 3226283"/>
              <a:gd name="connsiteX4" fmla="*/ 4106222 w 6387257"/>
              <a:gd name="connsiteY4" fmla="*/ 403708 h 3226283"/>
              <a:gd name="connsiteX5" fmla="*/ 6387257 w 6387257"/>
              <a:gd name="connsiteY5" fmla="*/ 3221733 h 3226283"/>
              <a:gd name="connsiteX6" fmla="*/ 0 w 6387257"/>
              <a:gd name="connsiteY6" fmla="*/ 3226283 h 3226283"/>
              <a:gd name="connsiteX7" fmla="*/ 2159947 w 6387257"/>
              <a:gd name="connsiteY7" fmla="*/ 562458 h 3226283"/>
              <a:gd name="connsiteX8" fmla="*/ 2723249 w 6387257"/>
              <a:gd name="connsiteY8" fmla="*/ 88624 h 3226283"/>
              <a:gd name="connsiteX0" fmla="*/ 2723249 w 6387257"/>
              <a:gd name="connsiteY0" fmla="*/ 88624 h 3226283"/>
              <a:gd name="connsiteX1" fmla="*/ 3071172 w 6387257"/>
              <a:gd name="connsiteY1" fmla="*/ 6834 h 3226283"/>
              <a:gd name="connsiteX2" fmla="*/ 3380675 w 6387257"/>
              <a:gd name="connsiteY2" fmla="*/ 22898 h 3226283"/>
              <a:gd name="connsiteX3" fmla="*/ 3890322 w 6387257"/>
              <a:gd name="connsiteY3" fmla="*/ 203683 h 3226283"/>
              <a:gd name="connsiteX4" fmla="*/ 4106222 w 6387257"/>
              <a:gd name="connsiteY4" fmla="*/ 403708 h 3226283"/>
              <a:gd name="connsiteX5" fmla="*/ 6387257 w 6387257"/>
              <a:gd name="connsiteY5" fmla="*/ 3221733 h 3226283"/>
              <a:gd name="connsiteX6" fmla="*/ 0 w 6387257"/>
              <a:gd name="connsiteY6" fmla="*/ 3226283 h 3226283"/>
              <a:gd name="connsiteX7" fmla="*/ 2159947 w 6387257"/>
              <a:gd name="connsiteY7" fmla="*/ 562458 h 3226283"/>
              <a:gd name="connsiteX8" fmla="*/ 2723249 w 6387257"/>
              <a:gd name="connsiteY8" fmla="*/ 88624 h 3226283"/>
              <a:gd name="connsiteX0" fmla="*/ 2723249 w 6387257"/>
              <a:gd name="connsiteY0" fmla="*/ 96105 h 3233764"/>
              <a:gd name="connsiteX1" fmla="*/ 3080697 w 6387257"/>
              <a:gd name="connsiteY1" fmla="*/ 4790 h 3233764"/>
              <a:gd name="connsiteX2" fmla="*/ 3380675 w 6387257"/>
              <a:gd name="connsiteY2" fmla="*/ 30379 h 3233764"/>
              <a:gd name="connsiteX3" fmla="*/ 3890322 w 6387257"/>
              <a:gd name="connsiteY3" fmla="*/ 211164 h 3233764"/>
              <a:gd name="connsiteX4" fmla="*/ 4106222 w 6387257"/>
              <a:gd name="connsiteY4" fmla="*/ 411189 h 3233764"/>
              <a:gd name="connsiteX5" fmla="*/ 6387257 w 6387257"/>
              <a:gd name="connsiteY5" fmla="*/ 3229214 h 3233764"/>
              <a:gd name="connsiteX6" fmla="*/ 0 w 6387257"/>
              <a:gd name="connsiteY6" fmla="*/ 3233764 h 3233764"/>
              <a:gd name="connsiteX7" fmla="*/ 2159947 w 6387257"/>
              <a:gd name="connsiteY7" fmla="*/ 569939 h 3233764"/>
              <a:gd name="connsiteX8" fmla="*/ 2723249 w 6387257"/>
              <a:gd name="connsiteY8" fmla="*/ 96105 h 3233764"/>
              <a:gd name="connsiteX0" fmla="*/ 2723249 w 6387257"/>
              <a:gd name="connsiteY0" fmla="*/ 91315 h 3228974"/>
              <a:gd name="connsiteX1" fmla="*/ 3080697 w 6387257"/>
              <a:gd name="connsiteY1" fmla="*/ 0 h 3228974"/>
              <a:gd name="connsiteX2" fmla="*/ 3380675 w 6387257"/>
              <a:gd name="connsiteY2" fmla="*/ 25589 h 3228974"/>
              <a:gd name="connsiteX3" fmla="*/ 3890322 w 6387257"/>
              <a:gd name="connsiteY3" fmla="*/ 206374 h 3228974"/>
              <a:gd name="connsiteX4" fmla="*/ 4106222 w 6387257"/>
              <a:gd name="connsiteY4" fmla="*/ 406399 h 3228974"/>
              <a:gd name="connsiteX5" fmla="*/ 6387257 w 6387257"/>
              <a:gd name="connsiteY5" fmla="*/ 3224424 h 3228974"/>
              <a:gd name="connsiteX6" fmla="*/ 0 w 6387257"/>
              <a:gd name="connsiteY6" fmla="*/ 3228974 h 3228974"/>
              <a:gd name="connsiteX7" fmla="*/ 2159947 w 6387257"/>
              <a:gd name="connsiteY7" fmla="*/ 565149 h 3228974"/>
              <a:gd name="connsiteX8" fmla="*/ 2723249 w 6387257"/>
              <a:gd name="connsiteY8" fmla="*/ 91315 h 3228974"/>
              <a:gd name="connsiteX0" fmla="*/ 2723249 w 6387257"/>
              <a:gd name="connsiteY0" fmla="*/ 91315 h 3228974"/>
              <a:gd name="connsiteX1" fmla="*/ 3080697 w 6387257"/>
              <a:gd name="connsiteY1" fmla="*/ 0 h 3228974"/>
              <a:gd name="connsiteX2" fmla="*/ 3377500 w 6387257"/>
              <a:gd name="connsiteY2" fmla="*/ 22414 h 3228974"/>
              <a:gd name="connsiteX3" fmla="*/ 3890322 w 6387257"/>
              <a:gd name="connsiteY3" fmla="*/ 206374 h 3228974"/>
              <a:gd name="connsiteX4" fmla="*/ 4106222 w 6387257"/>
              <a:gd name="connsiteY4" fmla="*/ 406399 h 3228974"/>
              <a:gd name="connsiteX5" fmla="*/ 6387257 w 6387257"/>
              <a:gd name="connsiteY5" fmla="*/ 3224424 h 3228974"/>
              <a:gd name="connsiteX6" fmla="*/ 0 w 6387257"/>
              <a:gd name="connsiteY6" fmla="*/ 3228974 h 3228974"/>
              <a:gd name="connsiteX7" fmla="*/ 2159947 w 6387257"/>
              <a:gd name="connsiteY7" fmla="*/ 565149 h 3228974"/>
              <a:gd name="connsiteX8" fmla="*/ 2723249 w 6387257"/>
              <a:gd name="connsiteY8" fmla="*/ 91315 h 3228974"/>
              <a:gd name="connsiteX0" fmla="*/ 2694674 w 6387257"/>
              <a:gd name="connsiteY0" fmla="*/ 110365 h 3228974"/>
              <a:gd name="connsiteX1" fmla="*/ 3080697 w 6387257"/>
              <a:gd name="connsiteY1" fmla="*/ 0 h 3228974"/>
              <a:gd name="connsiteX2" fmla="*/ 3377500 w 6387257"/>
              <a:gd name="connsiteY2" fmla="*/ 22414 h 3228974"/>
              <a:gd name="connsiteX3" fmla="*/ 3890322 w 6387257"/>
              <a:gd name="connsiteY3" fmla="*/ 206374 h 3228974"/>
              <a:gd name="connsiteX4" fmla="*/ 4106222 w 6387257"/>
              <a:gd name="connsiteY4" fmla="*/ 406399 h 3228974"/>
              <a:gd name="connsiteX5" fmla="*/ 6387257 w 6387257"/>
              <a:gd name="connsiteY5" fmla="*/ 3224424 h 3228974"/>
              <a:gd name="connsiteX6" fmla="*/ 0 w 6387257"/>
              <a:gd name="connsiteY6" fmla="*/ 3228974 h 3228974"/>
              <a:gd name="connsiteX7" fmla="*/ 2159947 w 6387257"/>
              <a:gd name="connsiteY7" fmla="*/ 565149 h 3228974"/>
              <a:gd name="connsiteX8" fmla="*/ 2694674 w 6387257"/>
              <a:gd name="connsiteY8" fmla="*/ 110365 h 3228974"/>
              <a:gd name="connsiteX0" fmla="*/ 2694674 w 6387257"/>
              <a:gd name="connsiteY0" fmla="*/ 102076 h 3220685"/>
              <a:gd name="connsiteX1" fmla="*/ 3083872 w 6387257"/>
              <a:gd name="connsiteY1" fmla="*/ 1236 h 3220685"/>
              <a:gd name="connsiteX2" fmla="*/ 3377500 w 6387257"/>
              <a:gd name="connsiteY2" fmla="*/ 14125 h 3220685"/>
              <a:gd name="connsiteX3" fmla="*/ 3890322 w 6387257"/>
              <a:gd name="connsiteY3" fmla="*/ 198085 h 3220685"/>
              <a:gd name="connsiteX4" fmla="*/ 4106222 w 6387257"/>
              <a:gd name="connsiteY4" fmla="*/ 398110 h 3220685"/>
              <a:gd name="connsiteX5" fmla="*/ 6387257 w 6387257"/>
              <a:gd name="connsiteY5" fmla="*/ 3216135 h 3220685"/>
              <a:gd name="connsiteX6" fmla="*/ 0 w 6387257"/>
              <a:gd name="connsiteY6" fmla="*/ 3220685 h 3220685"/>
              <a:gd name="connsiteX7" fmla="*/ 2159947 w 6387257"/>
              <a:gd name="connsiteY7" fmla="*/ 556860 h 3220685"/>
              <a:gd name="connsiteX8" fmla="*/ 2694674 w 6387257"/>
              <a:gd name="connsiteY8" fmla="*/ 102076 h 3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7257" h="3220685">
                <a:moveTo>
                  <a:pt x="2694674" y="102076"/>
                </a:moveTo>
                <a:cubicBezTo>
                  <a:pt x="2869299" y="15822"/>
                  <a:pt x="2975359" y="14307"/>
                  <a:pt x="3083872" y="1236"/>
                </a:cubicBezTo>
                <a:cubicBezTo>
                  <a:pt x="3262235" y="4040"/>
                  <a:pt x="3209754" y="-9158"/>
                  <a:pt x="3377500" y="14125"/>
                </a:cubicBezTo>
                <a:cubicBezTo>
                  <a:pt x="3541032" y="25703"/>
                  <a:pt x="3796640" y="129357"/>
                  <a:pt x="3890322" y="198085"/>
                </a:cubicBezTo>
                <a:cubicBezTo>
                  <a:pt x="4049072" y="336727"/>
                  <a:pt x="3972872" y="265818"/>
                  <a:pt x="4106222" y="398110"/>
                </a:cubicBezTo>
                <a:lnTo>
                  <a:pt x="6387257" y="3216135"/>
                </a:lnTo>
                <a:lnTo>
                  <a:pt x="0" y="3220685"/>
                </a:lnTo>
                <a:lnTo>
                  <a:pt x="2159947" y="556860"/>
                </a:lnTo>
                <a:cubicBezTo>
                  <a:pt x="2481064" y="209474"/>
                  <a:pt x="2573582" y="166887"/>
                  <a:pt x="2694674" y="102076"/>
                </a:cubicBezTo>
                <a:close/>
              </a:path>
            </a:pathLst>
          </a:custGeom>
          <a:ln w="34925">
            <a:noFill/>
          </a:ln>
        </p:spPr>
        <p:txBody>
          <a:bodyPr/>
          <a:lstStyle/>
          <a:p>
            <a:pPr marL="0" algn="l" rtl="0"/>
            <a:endParaRPr lang="en-A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240000" cy="7975600"/>
          </a:xfrm>
          <a:custGeom>
            <a:avLst/>
            <a:gdLst/>
            <a:ahLst/>
            <a:cxnLst/>
            <a:rect l="l" t="t" r="r" b="b"/>
            <a:pathLst>
              <a:path w="15240000" h="7975600">
                <a:moveTo>
                  <a:pt x="15240000" y="7975600"/>
                </a:moveTo>
                <a:lnTo>
                  <a:pt x="0" y="7975600"/>
                </a:lnTo>
                <a:lnTo>
                  <a:pt x="0" y="0"/>
                </a:lnTo>
                <a:lnTo>
                  <a:pt x="15240000" y="0"/>
                </a:lnTo>
                <a:lnTo>
                  <a:pt x="15240000" y="7975600"/>
                </a:lnTo>
                <a:close/>
              </a:path>
            </a:pathLst>
          </a:custGeom>
          <a:solidFill>
            <a:srgbClr val="153424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4A66AE9-3E4C-B7FC-C180-11A4876CA8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marL="0" algn="l" rtl="0"/>
            <a:endParaRPr lang="en-AE" dirty="0"/>
          </a:p>
        </p:txBody>
      </p:sp>
      <p:pic>
        <p:nvPicPr>
          <p:cNvPr id="10" name="Picture Placeholder 9" descr="A city with a body of water&#10;&#10;AI-generated content may be incorrect.">
            <a:extLst>
              <a:ext uri="{FF2B5EF4-FFF2-40B4-BE49-F238E27FC236}">
                <a16:creationId xmlns:a16="http://schemas.microsoft.com/office/drawing/2014/main" id="{FBC7B00C-BA89-55F5-7919-F8EBB3F7A61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8" b="28568"/>
          <a:stretch>
            <a:fillRect/>
          </a:stretch>
        </p:blipFill>
        <p:spPr/>
      </p:pic>
      <p:sp>
        <p:nvSpPr>
          <p:cNvPr id="4" name="object 25">
            <a:extLst>
              <a:ext uri="{FF2B5EF4-FFF2-40B4-BE49-F238E27FC236}">
                <a16:creationId xmlns:a16="http://schemas.microsoft.com/office/drawing/2014/main" id="{7F4D24AB-91CB-D8EE-F752-E360A5FA782F}"/>
              </a:ext>
            </a:extLst>
          </p:cNvPr>
          <p:cNvSpPr txBox="1">
            <a:spLocks/>
          </p:cNvSpPr>
          <p:nvPr/>
        </p:nvSpPr>
        <p:spPr>
          <a:xfrm>
            <a:off x="571500" y="2324100"/>
            <a:ext cx="4968875" cy="115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700">
                <a:solidFill>
                  <a:srgbClr val="D0FF58"/>
                </a:solidFill>
                <a:latin typeface="Libre Franklin Medium"/>
                <a:cs typeface="Libre Franklin Medium"/>
              </a:rPr>
              <a:t>I’m</a:t>
            </a:r>
            <a:r>
              <a:rPr lang="en-US" sz="2700" spc="-50">
                <a:solidFill>
                  <a:srgbClr val="D0FF58"/>
                </a:solidFill>
                <a:latin typeface="Libre Franklin Medium"/>
                <a:cs typeface="Libre Franklin Medium"/>
              </a:rPr>
              <a:t> </a:t>
            </a:r>
            <a:r>
              <a:rPr lang="en-US" sz="2700">
                <a:solidFill>
                  <a:srgbClr val="D0FF58"/>
                </a:solidFill>
                <a:latin typeface="Libre Franklin Medium"/>
                <a:cs typeface="Libre Franklin Medium"/>
              </a:rPr>
              <a:t>speaking</a:t>
            </a:r>
            <a:r>
              <a:rPr lang="en-US" sz="2700" spc="-45">
                <a:solidFill>
                  <a:srgbClr val="D0FF58"/>
                </a:solidFill>
                <a:latin typeface="Libre Franklin Medium"/>
                <a:cs typeface="Libre Franklin Medium"/>
              </a:rPr>
              <a:t> </a:t>
            </a:r>
            <a:r>
              <a:rPr lang="en-US" sz="2700" spc="-25">
                <a:solidFill>
                  <a:srgbClr val="D0FF58"/>
                </a:solidFill>
                <a:latin typeface="Libre Franklin Medium"/>
                <a:cs typeface="Libre Franklin Medium"/>
              </a:rPr>
              <a:t>at</a:t>
            </a:r>
            <a:endParaRPr lang="en-US" sz="2700">
              <a:latin typeface="Libre Franklin Medium"/>
              <a:cs typeface="Libre Franklin Medium"/>
            </a:endParaRPr>
          </a:p>
          <a:p>
            <a:pPr marL="12700">
              <a:spcBef>
                <a:spcPts val="110"/>
              </a:spcBef>
            </a:pPr>
            <a:r>
              <a:rPr lang="en-US" sz="4650">
                <a:solidFill>
                  <a:srgbClr val="FFFFFF"/>
                </a:solidFill>
                <a:latin typeface="Libre Franklin Medium"/>
                <a:cs typeface="Libre Franklin Medium"/>
              </a:rPr>
              <a:t>WHX</a:t>
            </a:r>
            <a:r>
              <a:rPr lang="en-US" sz="4650" spc="-7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650">
                <a:solidFill>
                  <a:srgbClr val="FFFFFF"/>
                </a:solidFill>
                <a:latin typeface="Libre Franklin Medium"/>
                <a:cs typeface="Libre Franklin Medium"/>
              </a:rPr>
              <a:t>Lagos</a:t>
            </a:r>
            <a:r>
              <a:rPr lang="en-US" sz="4650" spc="-65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650" spc="-20">
                <a:solidFill>
                  <a:srgbClr val="FFFFFF"/>
                </a:solidFill>
                <a:latin typeface="Libre Franklin Medium"/>
                <a:cs typeface="Libre Franklin Medium"/>
              </a:rPr>
              <a:t>2025</a:t>
            </a:r>
            <a:endParaRPr lang="en-US" sz="4650" dirty="0">
              <a:latin typeface="Libre Franklin Medium"/>
              <a:cs typeface="Libre Franklin Medium"/>
            </a:endParaRPr>
          </a:p>
        </p:txBody>
      </p:sp>
      <p:pic>
        <p:nvPicPr>
          <p:cNvPr id="5" name="Picture 4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C79AC0E-D66F-D603-6F12-AAF60D792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8" y="291720"/>
            <a:ext cx="4974376" cy="159180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D0AE3AB-D4C5-8EF1-FFE0-1B860257C560}"/>
              </a:ext>
            </a:extLst>
          </p:cNvPr>
          <p:cNvSpPr/>
          <p:nvPr/>
        </p:nvSpPr>
        <p:spPr>
          <a:xfrm>
            <a:off x="622300" y="3911600"/>
            <a:ext cx="1143000" cy="457200"/>
          </a:xfrm>
          <a:prstGeom prst="roundRect">
            <a:avLst/>
          </a:prstGeom>
          <a:solidFill>
            <a:srgbClr val="D0FF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AE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8ED19B7B-5FF2-36C8-B87C-29B74B00084B}"/>
              </a:ext>
            </a:extLst>
          </p:cNvPr>
          <p:cNvSpPr txBox="1"/>
          <p:nvPr/>
        </p:nvSpPr>
        <p:spPr>
          <a:xfrm>
            <a:off x="724853" y="3975100"/>
            <a:ext cx="9378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3424"/>
                </a:solidFill>
                <a:latin typeface="Libre Franklin SemiBold"/>
                <a:cs typeface="Libre Franklin SemiBold"/>
              </a:rPr>
              <a:t>Join</a:t>
            </a:r>
            <a:r>
              <a:rPr sz="2000" b="1" spc="-40" dirty="0">
                <a:solidFill>
                  <a:srgbClr val="153424"/>
                </a:solidFill>
                <a:latin typeface="Libre Franklin SemiBold"/>
                <a:cs typeface="Libre Franklin SemiBold"/>
              </a:rPr>
              <a:t> </a:t>
            </a:r>
            <a:r>
              <a:rPr sz="2000" b="1" spc="-25" dirty="0">
                <a:solidFill>
                  <a:srgbClr val="153424"/>
                </a:solidFill>
                <a:latin typeface="Libre Franklin SemiBold"/>
                <a:cs typeface="Libre Franklin SemiBold"/>
              </a:rPr>
              <a:t>me</a:t>
            </a:r>
            <a:endParaRPr sz="2000" dirty="0">
              <a:latin typeface="Libre Franklin SemiBold"/>
              <a:cs typeface="Libre Franklin Semi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1F44E9-5A9D-99D0-92E0-2759ED2D2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6883400"/>
            <a:ext cx="1238144" cy="6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81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F7AE450B0494789EA3F43E3C63817" ma:contentTypeVersion="25" ma:contentTypeDescription="Create a new document." ma:contentTypeScope="" ma:versionID="5ddf6b94757192a29be5dad612587a43">
  <xsd:schema xmlns:xsd="http://www.w3.org/2001/XMLSchema" xmlns:xs="http://www.w3.org/2001/XMLSchema" xmlns:p="http://schemas.microsoft.com/office/2006/metadata/properties" xmlns:ns1="http://schemas.microsoft.com/sharepoint/v3" xmlns:ns2="17f3e685-304c-4b5f-b01d-d2a276301343" xmlns:ns3="996aceff-cf93-471e-b5cd-8d01316bb703" xmlns:ns4="http://schemas.microsoft.com/sharepoint/v4" targetNamespace="http://schemas.microsoft.com/office/2006/metadata/properties" ma:root="true" ma:fieldsID="cb93f8527166cab895d5965b64517696" ns1:_="" ns2:_="" ns3:_="" ns4:_="">
    <xsd:import namespace="http://schemas.microsoft.com/sharepoint/v3"/>
    <xsd:import namespace="17f3e685-304c-4b5f-b01d-d2a276301343"/>
    <xsd:import namespace="996aceff-cf93-471e-b5cd-8d01316bb70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ArchiverLinkFileType" minOccurs="0"/>
                <xsd:element ref="ns4:IconOverlay" minOccurs="0"/>
                <xsd:element ref="ns1:_vti_ItemDeclaredRecord" minOccurs="0"/>
                <xsd:element ref="ns1:_vti_ItemHoldRecor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9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30" nillable="true" ma:displayName="Hold and Record Status" ma:decimals="0" ma:hidden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3e685-304c-4b5f-b01d-d2a276301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Date" ma:index="20" nillable="true" ma:displayName="Date" ma:description="10/10/2021" ma:format="DateTime" ma:internalName="Dat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ArchiverLinkFileType" ma:index="27" nillable="true" ma:displayName="ArchiverLinkFileType" ma:hidden="true" ma:internalName="ArchiverLink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aceff-cf93-471e-b5cd-8d01316bb7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ae8566-1e59-4fab-8926-708f14f4f264}" ma:internalName="TaxCatchAll" ma:showField="CatchAllData" ma:web="996aceff-cf93-471e-b5cd-8d01316bb7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6aceff-cf93-471e-b5cd-8d01316bb703" xsi:nil="true"/>
    <lcf76f155ced4ddcb4097134ff3c332f xmlns="17f3e685-304c-4b5f-b01d-d2a276301343">
      <Terms xmlns="http://schemas.microsoft.com/office/infopath/2007/PartnerControls"/>
    </lcf76f155ced4ddcb4097134ff3c332f>
    <Date xmlns="17f3e685-304c-4b5f-b01d-d2a276301343" xsi:nil="true"/>
    <IconOverlay xmlns="http://schemas.microsoft.com/sharepoint/v4" xsi:nil="true"/>
    <ArchiverLinkFileType xmlns="17f3e685-304c-4b5f-b01d-d2a276301343" xsi:nil="true"/>
  </documentManagement>
</p:properties>
</file>

<file path=customXml/itemProps1.xml><?xml version="1.0" encoding="utf-8"?>
<ds:datastoreItem xmlns:ds="http://schemas.openxmlformats.org/officeDocument/2006/customXml" ds:itemID="{C8A4D095-F5EE-4596-98F8-A5C39CC62701}"/>
</file>

<file path=customXml/itemProps2.xml><?xml version="1.0" encoding="utf-8"?>
<ds:datastoreItem xmlns:ds="http://schemas.openxmlformats.org/officeDocument/2006/customXml" ds:itemID="{7C01A142-183E-43F0-BE4F-D8E9CE35A0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1D6E2D-4D30-41CA-8EFC-6B8A15556A99}">
  <ds:schemaRefs>
    <ds:schemaRef ds:uri="http://schemas.microsoft.com/office/2006/metadata/properties"/>
    <ds:schemaRef ds:uri="http://schemas.microsoft.com/office/infopath/2007/PartnerControls"/>
    <ds:schemaRef ds:uri="8cfecb0d-e2da-4fb2-87ac-f0eba785837a"/>
    <ds:schemaRef ds:uri="44d030d3-8934-4b4d-9fef-c729371ef6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8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Libre Franklin Medium</vt:lpstr>
      <vt:lpstr>Libre Franklin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Shahul, Nysam</cp:lastModifiedBy>
  <cp:revision>3</cp:revision>
  <dcterms:created xsi:type="dcterms:W3CDTF">2025-03-12T08:35:25Z</dcterms:created>
  <dcterms:modified xsi:type="dcterms:W3CDTF">2025-03-22T08:10:44Z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2025-03-12T00:00:00Z</vt:filetime>
  </property>
  <property fmtid="{D5CDD505-2E9C-101B-9397-08002B2CF9AE}" pid="3" name="Producer">
    <vt:lpwstr>Adobe XD</vt:lpwstr>
  </property>
  <property fmtid="{D5CDD505-2E9C-101B-9397-08002B2CF9AE}" pid="4" name="LastSaved">
    <vt:filetime>2025-03-12T00:00:00Z</vt:filetime>
  </property>
  <property fmtid="{D5CDD505-2E9C-101B-9397-08002B2CF9AE}" pid="5" name="ContentTypeId">
    <vt:lpwstr>0x010100B00F7AE450B0494789EA3F43E3C63817</vt:lpwstr>
  </property>
  <property fmtid="{D5CDD505-2E9C-101B-9397-08002B2CF9AE}" pid="6" name="MSIP_Label_2bbab825-a111-45e4-86a1-18cee0005896_Enabled">
    <vt:lpwstr>true</vt:lpwstr>
  </property>
  <property fmtid="{D5CDD505-2E9C-101B-9397-08002B2CF9AE}" pid="7" name="MSIP_Label_2bbab825-a111-45e4-86a1-18cee0005896_SetDate">
    <vt:lpwstr>2025-03-12T09:19:22Z</vt:lpwstr>
  </property>
  <property fmtid="{D5CDD505-2E9C-101B-9397-08002B2CF9AE}" pid="8" name="MSIP_Label_2bbab825-a111-45e4-86a1-18cee0005896_Method">
    <vt:lpwstr>Standard</vt:lpwstr>
  </property>
  <property fmtid="{D5CDD505-2E9C-101B-9397-08002B2CF9AE}" pid="9" name="MSIP_Label_2bbab825-a111-45e4-86a1-18cee0005896_Name">
    <vt:lpwstr>2bbab825-a111-45e4-86a1-18cee0005896</vt:lpwstr>
  </property>
  <property fmtid="{D5CDD505-2E9C-101B-9397-08002B2CF9AE}" pid="10" name="MSIP_Label_2bbab825-a111-45e4-86a1-18cee0005896_SiteId">
    <vt:lpwstr>2567d566-604c-408a-8a60-55d0dc9d9d6b</vt:lpwstr>
  </property>
  <property fmtid="{D5CDD505-2E9C-101B-9397-08002B2CF9AE}" pid="11" name="MSIP_Label_2bbab825-a111-45e4-86a1-18cee0005896_ActionId">
    <vt:lpwstr>6f09e3df-9e95-4267-8953-f3266c709f1c</vt:lpwstr>
  </property>
  <property fmtid="{D5CDD505-2E9C-101B-9397-08002B2CF9AE}" pid="12" name="MSIP_Label_2bbab825-a111-45e4-86a1-18cee0005896_ContentBits">
    <vt:lpwstr>2</vt:lpwstr>
  </property>
  <property fmtid="{D5CDD505-2E9C-101B-9397-08002B2CF9AE}" pid="13" name="MSIP_Label_2bbab825-a111-45e4-86a1-18cee0005896_Tag">
    <vt:lpwstr>50, 3, 0, 1</vt:lpwstr>
  </property>
  <property fmtid="{D5CDD505-2E9C-101B-9397-08002B2CF9AE}" pid="14" name="ClassificationContentMarkingFooterLocations">
    <vt:lpwstr>Office Theme:8</vt:lpwstr>
  </property>
  <property fmtid="{D5CDD505-2E9C-101B-9397-08002B2CF9AE}" pid="15" name="ClassificationContentMarkingFooterText">
    <vt:lpwstr>Information Classification: General</vt:lpwstr>
  </property>
</Properties>
</file>