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0" r:id="rId5"/>
  </p:sldIdLst>
  <p:sldSz cx="3175000" cy="3175000"/>
  <p:notesSz cx="3175000" cy="3175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5"/>
    <p:restoredTop sz="94689"/>
  </p:normalViewPr>
  <p:slideViewPr>
    <p:cSldViewPr>
      <p:cViewPr>
        <p:scale>
          <a:sx n="400" d="100"/>
          <a:sy n="400" d="100"/>
        </p:scale>
        <p:origin x="1736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376363" cy="1587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798638" y="0"/>
            <a:ext cx="1376362" cy="1587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F1CC0-A6FB-7A4D-BDE1-9E5BA3497464}" type="datetimeFigureOut">
              <a:rPr lang="en-AE" smtClean="0"/>
              <a:t>21/03/2025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0925" y="396875"/>
            <a:ext cx="1073150" cy="1071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17500" y="1528763"/>
            <a:ext cx="2540000" cy="1249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016250"/>
            <a:ext cx="1376363" cy="1587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798638" y="3016250"/>
            <a:ext cx="1376362" cy="1587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F2D99-6FAB-5D40-883D-64C9CC259CA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210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6804933B-7292-9A39-5B7F-7BEEEE996C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5777" y="1814933"/>
            <a:ext cx="2302331" cy="1371797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0 w 1208442"/>
              <a:gd name="connsiteY0" fmla="*/ 0 h 971774"/>
              <a:gd name="connsiteX1" fmla="*/ 1208442 w 1208442"/>
              <a:gd name="connsiteY1" fmla="*/ 57374 h 971774"/>
              <a:gd name="connsiteX2" fmla="*/ 1208442 w 1208442"/>
              <a:gd name="connsiteY2" fmla="*/ 971774 h 971774"/>
              <a:gd name="connsiteX3" fmla="*/ 294042 w 1208442"/>
              <a:gd name="connsiteY3" fmla="*/ 971774 h 971774"/>
              <a:gd name="connsiteX4" fmla="*/ 0 w 1208442"/>
              <a:gd name="connsiteY4" fmla="*/ 0 h 971774"/>
              <a:gd name="connsiteX0" fmla="*/ 0 w 1208442"/>
              <a:gd name="connsiteY0" fmla="*/ 250660 h 1222434"/>
              <a:gd name="connsiteX1" fmla="*/ 1208442 w 1208442"/>
              <a:gd name="connsiteY1" fmla="*/ 308034 h 1222434"/>
              <a:gd name="connsiteX2" fmla="*/ 1208442 w 1208442"/>
              <a:gd name="connsiteY2" fmla="*/ 1222434 h 1222434"/>
              <a:gd name="connsiteX3" fmla="*/ 294042 w 1208442"/>
              <a:gd name="connsiteY3" fmla="*/ 1222434 h 1222434"/>
              <a:gd name="connsiteX4" fmla="*/ 0 w 1208442"/>
              <a:gd name="connsiteY4" fmla="*/ 250660 h 1222434"/>
              <a:gd name="connsiteX0" fmla="*/ 0 w 2165873"/>
              <a:gd name="connsiteY0" fmla="*/ 1061960 h 1061960"/>
              <a:gd name="connsiteX1" fmla="*/ 2165873 w 2165873"/>
              <a:gd name="connsiteY1" fmla="*/ 538 h 1061960"/>
              <a:gd name="connsiteX2" fmla="*/ 2165873 w 2165873"/>
              <a:gd name="connsiteY2" fmla="*/ 914938 h 1061960"/>
              <a:gd name="connsiteX3" fmla="*/ 1251473 w 2165873"/>
              <a:gd name="connsiteY3" fmla="*/ 914938 h 1061960"/>
              <a:gd name="connsiteX4" fmla="*/ 0 w 2165873"/>
              <a:gd name="connsiteY4" fmla="*/ 1061960 h 1061960"/>
              <a:gd name="connsiteX0" fmla="*/ 0 w 2312895"/>
              <a:gd name="connsiteY0" fmla="*/ 1061960 h 1079888"/>
              <a:gd name="connsiteX1" fmla="*/ 2165873 w 2312895"/>
              <a:gd name="connsiteY1" fmla="*/ 538 h 1079888"/>
              <a:gd name="connsiteX2" fmla="*/ 2312895 w 2312895"/>
              <a:gd name="connsiteY2" fmla="*/ 1079888 h 1079888"/>
              <a:gd name="connsiteX3" fmla="*/ 1251473 w 2312895"/>
              <a:gd name="connsiteY3" fmla="*/ 914938 h 1079888"/>
              <a:gd name="connsiteX4" fmla="*/ 0 w 2312895"/>
              <a:gd name="connsiteY4" fmla="*/ 1061960 h 1079888"/>
              <a:gd name="connsiteX0" fmla="*/ 0 w 2312895"/>
              <a:gd name="connsiteY0" fmla="*/ 715205 h 733133"/>
              <a:gd name="connsiteX1" fmla="*/ 2309308 w 2312895"/>
              <a:gd name="connsiteY1" fmla="*/ 1613 h 733133"/>
              <a:gd name="connsiteX2" fmla="*/ 2312895 w 2312895"/>
              <a:gd name="connsiteY2" fmla="*/ 733133 h 733133"/>
              <a:gd name="connsiteX3" fmla="*/ 1251473 w 2312895"/>
              <a:gd name="connsiteY3" fmla="*/ 568183 h 733133"/>
              <a:gd name="connsiteX4" fmla="*/ 0 w 2312895"/>
              <a:gd name="connsiteY4" fmla="*/ 715205 h 733133"/>
              <a:gd name="connsiteX0" fmla="*/ 0 w 2294965"/>
              <a:gd name="connsiteY0" fmla="*/ 718760 h 733102"/>
              <a:gd name="connsiteX1" fmla="*/ 2291378 w 2294965"/>
              <a:gd name="connsiteY1" fmla="*/ 1582 h 733102"/>
              <a:gd name="connsiteX2" fmla="*/ 2294965 w 2294965"/>
              <a:gd name="connsiteY2" fmla="*/ 733102 h 733102"/>
              <a:gd name="connsiteX3" fmla="*/ 1233543 w 2294965"/>
              <a:gd name="connsiteY3" fmla="*/ 568152 h 733102"/>
              <a:gd name="connsiteX4" fmla="*/ 0 w 2294965"/>
              <a:gd name="connsiteY4" fmla="*/ 718760 h 733102"/>
              <a:gd name="connsiteX0" fmla="*/ 0 w 2294965"/>
              <a:gd name="connsiteY0" fmla="*/ 718760 h 740275"/>
              <a:gd name="connsiteX1" fmla="*/ 2291378 w 2294965"/>
              <a:gd name="connsiteY1" fmla="*/ 1582 h 740275"/>
              <a:gd name="connsiteX2" fmla="*/ 2294965 w 2294965"/>
              <a:gd name="connsiteY2" fmla="*/ 733102 h 740275"/>
              <a:gd name="connsiteX3" fmla="*/ 1229957 w 2294965"/>
              <a:gd name="connsiteY3" fmla="*/ 740275 h 740275"/>
              <a:gd name="connsiteX4" fmla="*/ 0 w 2294965"/>
              <a:gd name="connsiteY4" fmla="*/ 718760 h 740275"/>
              <a:gd name="connsiteX0" fmla="*/ 0 w 2294965"/>
              <a:gd name="connsiteY0" fmla="*/ 718760 h 740275"/>
              <a:gd name="connsiteX1" fmla="*/ 2291378 w 2294965"/>
              <a:gd name="connsiteY1" fmla="*/ 1582 h 740275"/>
              <a:gd name="connsiteX2" fmla="*/ 2294965 w 2294965"/>
              <a:gd name="connsiteY2" fmla="*/ 733102 h 740275"/>
              <a:gd name="connsiteX3" fmla="*/ 1229957 w 2294965"/>
              <a:gd name="connsiteY3" fmla="*/ 740275 h 740275"/>
              <a:gd name="connsiteX4" fmla="*/ 0 w 2294965"/>
              <a:gd name="connsiteY4" fmla="*/ 718760 h 740275"/>
              <a:gd name="connsiteX0" fmla="*/ 0 w 2294965"/>
              <a:gd name="connsiteY0" fmla="*/ 718760 h 740275"/>
              <a:gd name="connsiteX1" fmla="*/ 2291378 w 2294965"/>
              <a:gd name="connsiteY1" fmla="*/ 1582 h 740275"/>
              <a:gd name="connsiteX2" fmla="*/ 2294965 w 2294965"/>
              <a:gd name="connsiteY2" fmla="*/ 733102 h 740275"/>
              <a:gd name="connsiteX3" fmla="*/ 1229957 w 2294965"/>
              <a:gd name="connsiteY3" fmla="*/ 740275 h 740275"/>
              <a:gd name="connsiteX4" fmla="*/ 0 w 2294965"/>
              <a:gd name="connsiteY4" fmla="*/ 718760 h 740275"/>
              <a:gd name="connsiteX0" fmla="*/ 3358 w 2298323"/>
              <a:gd name="connsiteY0" fmla="*/ 1378167 h 1399682"/>
              <a:gd name="connsiteX1" fmla="*/ 1400209 w 2298323"/>
              <a:gd name="connsiteY1" fmla="*/ 13886 h 1399682"/>
              <a:gd name="connsiteX2" fmla="*/ 2294736 w 2298323"/>
              <a:gd name="connsiteY2" fmla="*/ 660989 h 1399682"/>
              <a:gd name="connsiteX3" fmla="*/ 2298323 w 2298323"/>
              <a:gd name="connsiteY3" fmla="*/ 1392509 h 1399682"/>
              <a:gd name="connsiteX4" fmla="*/ 1233315 w 2298323"/>
              <a:gd name="connsiteY4" fmla="*/ 1399682 h 1399682"/>
              <a:gd name="connsiteX5" fmla="*/ 3358 w 2298323"/>
              <a:gd name="connsiteY5" fmla="*/ 1378167 h 1399682"/>
              <a:gd name="connsiteX0" fmla="*/ 3358 w 2298323"/>
              <a:gd name="connsiteY0" fmla="*/ 1372244 h 1393759"/>
              <a:gd name="connsiteX1" fmla="*/ 1400209 w 2298323"/>
              <a:gd name="connsiteY1" fmla="*/ 7963 h 1393759"/>
              <a:gd name="connsiteX2" fmla="*/ 2294736 w 2298323"/>
              <a:gd name="connsiteY2" fmla="*/ 655066 h 1393759"/>
              <a:gd name="connsiteX3" fmla="*/ 2298323 w 2298323"/>
              <a:gd name="connsiteY3" fmla="*/ 1386586 h 1393759"/>
              <a:gd name="connsiteX4" fmla="*/ 1233315 w 2298323"/>
              <a:gd name="connsiteY4" fmla="*/ 1393759 h 1393759"/>
              <a:gd name="connsiteX5" fmla="*/ 3358 w 2298323"/>
              <a:gd name="connsiteY5" fmla="*/ 1372244 h 1393759"/>
              <a:gd name="connsiteX0" fmla="*/ 3358 w 2298323"/>
              <a:gd name="connsiteY0" fmla="*/ 1374217 h 1395732"/>
              <a:gd name="connsiteX1" fmla="*/ 1400209 w 2298323"/>
              <a:gd name="connsiteY1" fmla="*/ 9936 h 1395732"/>
              <a:gd name="connsiteX2" fmla="*/ 2294736 w 2298323"/>
              <a:gd name="connsiteY2" fmla="*/ 657039 h 1395732"/>
              <a:gd name="connsiteX3" fmla="*/ 2298323 w 2298323"/>
              <a:gd name="connsiteY3" fmla="*/ 1388559 h 1395732"/>
              <a:gd name="connsiteX4" fmla="*/ 1233315 w 2298323"/>
              <a:gd name="connsiteY4" fmla="*/ 1395732 h 1395732"/>
              <a:gd name="connsiteX5" fmla="*/ 3358 w 2298323"/>
              <a:gd name="connsiteY5" fmla="*/ 1374217 h 1395732"/>
              <a:gd name="connsiteX0" fmla="*/ 3682 w 2298647"/>
              <a:gd name="connsiteY0" fmla="*/ 1370694 h 1392209"/>
              <a:gd name="connsiteX1" fmla="*/ 1300129 w 2298647"/>
              <a:gd name="connsiteY1" fmla="*/ 9999 h 1392209"/>
              <a:gd name="connsiteX2" fmla="*/ 2295060 w 2298647"/>
              <a:gd name="connsiteY2" fmla="*/ 653516 h 1392209"/>
              <a:gd name="connsiteX3" fmla="*/ 2298647 w 2298647"/>
              <a:gd name="connsiteY3" fmla="*/ 1385036 h 1392209"/>
              <a:gd name="connsiteX4" fmla="*/ 1233639 w 2298647"/>
              <a:gd name="connsiteY4" fmla="*/ 1392209 h 1392209"/>
              <a:gd name="connsiteX5" fmla="*/ 3682 w 2298647"/>
              <a:gd name="connsiteY5" fmla="*/ 1370694 h 1392209"/>
              <a:gd name="connsiteX0" fmla="*/ 3682 w 2298647"/>
              <a:gd name="connsiteY0" fmla="*/ 1375282 h 1396797"/>
              <a:gd name="connsiteX1" fmla="*/ 1300129 w 2298647"/>
              <a:gd name="connsiteY1" fmla="*/ 14587 h 1396797"/>
              <a:gd name="connsiteX2" fmla="*/ 2295060 w 2298647"/>
              <a:gd name="connsiteY2" fmla="*/ 658104 h 1396797"/>
              <a:gd name="connsiteX3" fmla="*/ 2298647 w 2298647"/>
              <a:gd name="connsiteY3" fmla="*/ 1389624 h 1396797"/>
              <a:gd name="connsiteX4" fmla="*/ 1233639 w 2298647"/>
              <a:gd name="connsiteY4" fmla="*/ 1396797 h 1396797"/>
              <a:gd name="connsiteX5" fmla="*/ 3682 w 2298647"/>
              <a:gd name="connsiteY5" fmla="*/ 1375282 h 1396797"/>
              <a:gd name="connsiteX0" fmla="*/ 3515 w 2298480"/>
              <a:gd name="connsiteY0" fmla="*/ 1375282 h 1396797"/>
              <a:gd name="connsiteX1" fmla="*/ 1299962 w 2298480"/>
              <a:gd name="connsiteY1" fmla="*/ 14587 h 1396797"/>
              <a:gd name="connsiteX2" fmla="*/ 2294893 w 2298480"/>
              <a:gd name="connsiteY2" fmla="*/ 658104 h 1396797"/>
              <a:gd name="connsiteX3" fmla="*/ 2298480 w 2298480"/>
              <a:gd name="connsiteY3" fmla="*/ 1389624 h 1396797"/>
              <a:gd name="connsiteX4" fmla="*/ 1233472 w 2298480"/>
              <a:gd name="connsiteY4" fmla="*/ 1396797 h 1396797"/>
              <a:gd name="connsiteX5" fmla="*/ 3515 w 2298480"/>
              <a:gd name="connsiteY5" fmla="*/ 1375282 h 1396797"/>
              <a:gd name="connsiteX0" fmla="*/ 0 w 2294965"/>
              <a:gd name="connsiteY0" fmla="*/ 1375282 h 1396797"/>
              <a:gd name="connsiteX1" fmla="*/ 1296447 w 2294965"/>
              <a:gd name="connsiteY1" fmla="*/ 14587 h 1396797"/>
              <a:gd name="connsiteX2" fmla="*/ 2291378 w 2294965"/>
              <a:gd name="connsiteY2" fmla="*/ 658104 h 1396797"/>
              <a:gd name="connsiteX3" fmla="*/ 2294965 w 2294965"/>
              <a:gd name="connsiteY3" fmla="*/ 1389624 h 1396797"/>
              <a:gd name="connsiteX4" fmla="*/ 1229957 w 2294965"/>
              <a:gd name="connsiteY4" fmla="*/ 1396797 h 1396797"/>
              <a:gd name="connsiteX5" fmla="*/ 0 w 2294965"/>
              <a:gd name="connsiteY5" fmla="*/ 1375282 h 1396797"/>
              <a:gd name="connsiteX0" fmla="*/ 0 w 2294965"/>
              <a:gd name="connsiteY0" fmla="*/ 1382285 h 1403800"/>
              <a:gd name="connsiteX1" fmla="*/ 1364579 w 2294965"/>
              <a:gd name="connsiteY1" fmla="*/ 14419 h 1403800"/>
              <a:gd name="connsiteX2" fmla="*/ 2291378 w 2294965"/>
              <a:gd name="connsiteY2" fmla="*/ 665107 h 1403800"/>
              <a:gd name="connsiteX3" fmla="*/ 2294965 w 2294965"/>
              <a:gd name="connsiteY3" fmla="*/ 1396627 h 1403800"/>
              <a:gd name="connsiteX4" fmla="*/ 1229957 w 2294965"/>
              <a:gd name="connsiteY4" fmla="*/ 1403800 h 1403800"/>
              <a:gd name="connsiteX5" fmla="*/ 0 w 2294965"/>
              <a:gd name="connsiteY5" fmla="*/ 1382285 h 1403800"/>
              <a:gd name="connsiteX0" fmla="*/ 0 w 2294965"/>
              <a:gd name="connsiteY0" fmla="*/ 1370780 h 1392295"/>
              <a:gd name="connsiteX1" fmla="*/ 1364579 w 2294965"/>
              <a:gd name="connsiteY1" fmla="*/ 2914 h 1392295"/>
              <a:gd name="connsiteX2" fmla="*/ 2291378 w 2294965"/>
              <a:gd name="connsiteY2" fmla="*/ 653602 h 1392295"/>
              <a:gd name="connsiteX3" fmla="*/ 2294965 w 2294965"/>
              <a:gd name="connsiteY3" fmla="*/ 1385122 h 1392295"/>
              <a:gd name="connsiteX4" fmla="*/ 1229957 w 2294965"/>
              <a:gd name="connsiteY4" fmla="*/ 1392295 h 1392295"/>
              <a:gd name="connsiteX5" fmla="*/ 0 w 2294965"/>
              <a:gd name="connsiteY5" fmla="*/ 1370780 h 1392295"/>
              <a:gd name="connsiteX0" fmla="*/ 0 w 2295309"/>
              <a:gd name="connsiteY0" fmla="*/ 1370780 h 1392295"/>
              <a:gd name="connsiteX1" fmla="*/ 1364579 w 2295309"/>
              <a:gd name="connsiteY1" fmla="*/ 2914 h 1392295"/>
              <a:gd name="connsiteX2" fmla="*/ 2294964 w 2295309"/>
              <a:gd name="connsiteY2" fmla="*/ 653602 h 1392295"/>
              <a:gd name="connsiteX3" fmla="*/ 2294965 w 2295309"/>
              <a:gd name="connsiteY3" fmla="*/ 1385122 h 1392295"/>
              <a:gd name="connsiteX4" fmla="*/ 1229957 w 2295309"/>
              <a:gd name="connsiteY4" fmla="*/ 1392295 h 1392295"/>
              <a:gd name="connsiteX5" fmla="*/ 0 w 2295309"/>
              <a:gd name="connsiteY5" fmla="*/ 1370780 h 1392295"/>
              <a:gd name="connsiteX0" fmla="*/ 0 w 2313239"/>
              <a:gd name="connsiteY0" fmla="*/ 1377952 h 1392295"/>
              <a:gd name="connsiteX1" fmla="*/ 1382509 w 2313239"/>
              <a:gd name="connsiteY1" fmla="*/ 2914 h 1392295"/>
              <a:gd name="connsiteX2" fmla="*/ 2312894 w 2313239"/>
              <a:gd name="connsiteY2" fmla="*/ 653602 h 1392295"/>
              <a:gd name="connsiteX3" fmla="*/ 2312895 w 2313239"/>
              <a:gd name="connsiteY3" fmla="*/ 1385122 h 1392295"/>
              <a:gd name="connsiteX4" fmla="*/ 1247887 w 2313239"/>
              <a:gd name="connsiteY4" fmla="*/ 1392295 h 1392295"/>
              <a:gd name="connsiteX5" fmla="*/ 0 w 2313239"/>
              <a:gd name="connsiteY5" fmla="*/ 1377952 h 1392295"/>
              <a:gd name="connsiteX0" fmla="*/ 0 w 2313239"/>
              <a:gd name="connsiteY0" fmla="*/ 1377952 h 1385122"/>
              <a:gd name="connsiteX1" fmla="*/ 1382509 w 2313239"/>
              <a:gd name="connsiteY1" fmla="*/ 2914 h 1385122"/>
              <a:gd name="connsiteX2" fmla="*/ 2312894 w 2313239"/>
              <a:gd name="connsiteY2" fmla="*/ 653602 h 1385122"/>
              <a:gd name="connsiteX3" fmla="*/ 2312895 w 2313239"/>
              <a:gd name="connsiteY3" fmla="*/ 1385122 h 1385122"/>
              <a:gd name="connsiteX4" fmla="*/ 1251473 w 2313239"/>
              <a:gd name="connsiteY4" fmla="*/ 1381537 h 1385122"/>
              <a:gd name="connsiteX5" fmla="*/ 0 w 2313239"/>
              <a:gd name="connsiteY5" fmla="*/ 1377952 h 1385122"/>
              <a:gd name="connsiteX0" fmla="*/ 0 w 2313053"/>
              <a:gd name="connsiteY0" fmla="*/ 1377952 h 1381537"/>
              <a:gd name="connsiteX1" fmla="*/ 1382509 w 2313053"/>
              <a:gd name="connsiteY1" fmla="*/ 2914 h 1381537"/>
              <a:gd name="connsiteX2" fmla="*/ 2312894 w 2313053"/>
              <a:gd name="connsiteY2" fmla="*/ 653602 h 1381537"/>
              <a:gd name="connsiteX3" fmla="*/ 2309309 w 2313053"/>
              <a:gd name="connsiteY3" fmla="*/ 1370779 h 1381537"/>
              <a:gd name="connsiteX4" fmla="*/ 1251473 w 2313053"/>
              <a:gd name="connsiteY4" fmla="*/ 1381537 h 1381537"/>
              <a:gd name="connsiteX5" fmla="*/ 0 w 2313053"/>
              <a:gd name="connsiteY5" fmla="*/ 1377952 h 1381537"/>
              <a:gd name="connsiteX0" fmla="*/ 0 w 2309309"/>
              <a:gd name="connsiteY0" fmla="*/ 1377952 h 1381537"/>
              <a:gd name="connsiteX1" fmla="*/ 1382509 w 2309309"/>
              <a:gd name="connsiteY1" fmla="*/ 2914 h 1381537"/>
              <a:gd name="connsiteX2" fmla="*/ 2302136 w 2309309"/>
              <a:gd name="connsiteY2" fmla="*/ 653602 h 1381537"/>
              <a:gd name="connsiteX3" fmla="*/ 2309309 w 2309309"/>
              <a:gd name="connsiteY3" fmla="*/ 1370779 h 1381537"/>
              <a:gd name="connsiteX4" fmla="*/ 1251473 w 2309309"/>
              <a:gd name="connsiteY4" fmla="*/ 1381537 h 1381537"/>
              <a:gd name="connsiteX5" fmla="*/ 0 w 2309309"/>
              <a:gd name="connsiteY5" fmla="*/ 1377952 h 1381537"/>
              <a:gd name="connsiteX0" fmla="*/ 0 w 2309309"/>
              <a:gd name="connsiteY0" fmla="*/ 1378192 h 1381777"/>
              <a:gd name="connsiteX1" fmla="*/ 1382509 w 2309309"/>
              <a:gd name="connsiteY1" fmla="*/ 3154 h 1381777"/>
              <a:gd name="connsiteX2" fmla="*/ 2302136 w 2309309"/>
              <a:gd name="connsiteY2" fmla="*/ 653842 h 1381777"/>
              <a:gd name="connsiteX3" fmla="*/ 2309309 w 2309309"/>
              <a:gd name="connsiteY3" fmla="*/ 1371019 h 1381777"/>
              <a:gd name="connsiteX4" fmla="*/ 1251473 w 2309309"/>
              <a:gd name="connsiteY4" fmla="*/ 1381777 h 1381777"/>
              <a:gd name="connsiteX5" fmla="*/ 0 w 2309309"/>
              <a:gd name="connsiteY5" fmla="*/ 1378192 h 1381777"/>
              <a:gd name="connsiteX0" fmla="*/ 0 w 2309309"/>
              <a:gd name="connsiteY0" fmla="*/ 1378192 h 1379078"/>
              <a:gd name="connsiteX1" fmla="*/ 1382509 w 2309309"/>
              <a:gd name="connsiteY1" fmla="*/ 3154 h 1379078"/>
              <a:gd name="connsiteX2" fmla="*/ 2302136 w 2309309"/>
              <a:gd name="connsiteY2" fmla="*/ 653842 h 1379078"/>
              <a:gd name="connsiteX3" fmla="*/ 2309309 w 2309309"/>
              <a:gd name="connsiteY3" fmla="*/ 1371019 h 1379078"/>
              <a:gd name="connsiteX4" fmla="*/ 1255058 w 2309309"/>
              <a:gd name="connsiteY4" fmla="*/ 1371020 h 1379078"/>
              <a:gd name="connsiteX5" fmla="*/ 0 w 2309309"/>
              <a:gd name="connsiteY5" fmla="*/ 1378192 h 1379078"/>
              <a:gd name="connsiteX0" fmla="*/ 0 w 2302959"/>
              <a:gd name="connsiteY0" fmla="*/ 1371842 h 1372884"/>
              <a:gd name="connsiteX1" fmla="*/ 1376159 w 2302959"/>
              <a:gd name="connsiteY1" fmla="*/ 3154 h 1372884"/>
              <a:gd name="connsiteX2" fmla="*/ 2295786 w 2302959"/>
              <a:gd name="connsiteY2" fmla="*/ 653842 h 1372884"/>
              <a:gd name="connsiteX3" fmla="*/ 2302959 w 2302959"/>
              <a:gd name="connsiteY3" fmla="*/ 1371019 h 1372884"/>
              <a:gd name="connsiteX4" fmla="*/ 1248708 w 2302959"/>
              <a:gd name="connsiteY4" fmla="*/ 1371020 h 1372884"/>
              <a:gd name="connsiteX5" fmla="*/ 0 w 2302959"/>
              <a:gd name="connsiteY5" fmla="*/ 1371842 h 1372884"/>
              <a:gd name="connsiteX0" fmla="*/ 0 w 2302959"/>
              <a:gd name="connsiteY0" fmla="*/ 1371842 h 1371842"/>
              <a:gd name="connsiteX1" fmla="*/ 1376159 w 2302959"/>
              <a:gd name="connsiteY1" fmla="*/ 3154 h 1371842"/>
              <a:gd name="connsiteX2" fmla="*/ 2295786 w 2302959"/>
              <a:gd name="connsiteY2" fmla="*/ 653842 h 1371842"/>
              <a:gd name="connsiteX3" fmla="*/ 2302959 w 2302959"/>
              <a:gd name="connsiteY3" fmla="*/ 1371019 h 1371842"/>
              <a:gd name="connsiteX4" fmla="*/ 1248708 w 2302959"/>
              <a:gd name="connsiteY4" fmla="*/ 1371020 h 1371842"/>
              <a:gd name="connsiteX5" fmla="*/ 0 w 2302959"/>
              <a:gd name="connsiteY5" fmla="*/ 1371842 h 1371842"/>
              <a:gd name="connsiteX0" fmla="*/ 0 w 2302959"/>
              <a:gd name="connsiteY0" fmla="*/ 1371842 h 1371842"/>
              <a:gd name="connsiteX1" fmla="*/ 1376159 w 2302959"/>
              <a:gd name="connsiteY1" fmla="*/ 3154 h 1371842"/>
              <a:gd name="connsiteX2" fmla="*/ 2295786 w 2302959"/>
              <a:gd name="connsiteY2" fmla="*/ 653842 h 1371842"/>
              <a:gd name="connsiteX3" fmla="*/ 2302959 w 2302959"/>
              <a:gd name="connsiteY3" fmla="*/ 1371019 h 1371842"/>
              <a:gd name="connsiteX4" fmla="*/ 1248708 w 2302959"/>
              <a:gd name="connsiteY4" fmla="*/ 1371020 h 1371842"/>
              <a:gd name="connsiteX5" fmla="*/ 0 w 2302959"/>
              <a:gd name="connsiteY5" fmla="*/ 1371842 h 1371842"/>
              <a:gd name="connsiteX0" fmla="*/ 0 w 2299784"/>
              <a:gd name="connsiteY0" fmla="*/ 1371842 h 1371842"/>
              <a:gd name="connsiteX1" fmla="*/ 1376159 w 2299784"/>
              <a:gd name="connsiteY1" fmla="*/ 3154 h 1371842"/>
              <a:gd name="connsiteX2" fmla="*/ 2295786 w 2299784"/>
              <a:gd name="connsiteY2" fmla="*/ 653842 h 1371842"/>
              <a:gd name="connsiteX3" fmla="*/ 2299784 w 2299784"/>
              <a:gd name="connsiteY3" fmla="*/ 1371019 h 1371842"/>
              <a:gd name="connsiteX4" fmla="*/ 1248708 w 2299784"/>
              <a:gd name="connsiteY4" fmla="*/ 1371020 h 1371842"/>
              <a:gd name="connsiteX5" fmla="*/ 0 w 2299784"/>
              <a:gd name="connsiteY5" fmla="*/ 1371842 h 1371842"/>
              <a:gd name="connsiteX0" fmla="*/ 0 w 2299784"/>
              <a:gd name="connsiteY0" fmla="*/ 1371801 h 1371801"/>
              <a:gd name="connsiteX1" fmla="*/ 1376159 w 2299784"/>
              <a:gd name="connsiteY1" fmla="*/ 3113 h 1371801"/>
              <a:gd name="connsiteX2" fmla="*/ 2298961 w 2299784"/>
              <a:gd name="connsiteY2" fmla="*/ 660151 h 1371801"/>
              <a:gd name="connsiteX3" fmla="*/ 2299784 w 2299784"/>
              <a:gd name="connsiteY3" fmla="*/ 1370978 h 1371801"/>
              <a:gd name="connsiteX4" fmla="*/ 1248708 w 2299784"/>
              <a:gd name="connsiteY4" fmla="*/ 1370979 h 1371801"/>
              <a:gd name="connsiteX5" fmla="*/ 0 w 2299784"/>
              <a:gd name="connsiteY5" fmla="*/ 1371801 h 1371801"/>
              <a:gd name="connsiteX0" fmla="*/ 0 w 2299784"/>
              <a:gd name="connsiteY0" fmla="*/ 1371681 h 1371681"/>
              <a:gd name="connsiteX1" fmla="*/ 1376159 w 2299784"/>
              <a:gd name="connsiteY1" fmla="*/ 2993 h 1371681"/>
              <a:gd name="connsiteX2" fmla="*/ 2295786 w 2299784"/>
              <a:gd name="connsiteY2" fmla="*/ 679081 h 1371681"/>
              <a:gd name="connsiteX3" fmla="*/ 2299784 w 2299784"/>
              <a:gd name="connsiteY3" fmla="*/ 1370858 h 1371681"/>
              <a:gd name="connsiteX4" fmla="*/ 1248708 w 2299784"/>
              <a:gd name="connsiteY4" fmla="*/ 1370859 h 1371681"/>
              <a:gd name="connsiteX5" fmla="*/ 0 w 2299784"/>
              <a:gd name="connsiteY5" fmla="*/ 1371681 h 1371681"/>
              <a:gd name="connsiteX0" fmla="*/ 0 w 2299784"/>
              <a:gd name="connsiteY0" fmla="*/ 1371881 h 1371881"/>
              <a:gd name="connsiteX1" fmla="*/ 1376159 w 2299784"/>
              <a:gd name="connsiteY1" fmla="*/ 3193 h 1371881"/>
              <a:gd name="connsiteX2" fmla="*/ 2295786 w 2299784"/>
              <a:gd name="connsiteY2" fmla="*/ 679281 h 1371881"/>
              <a:gd name="connsiteX3" fmla="*/ 2299784 w 2299784"/>
              <a:gd name="connsiteY3" fmla="*/ 1371058 h 1371881"/>
              <a:gd name="connsiteX4" fmla="*/ 1248708 w 2299784"/>
              <a:gd name="connsiteY4" fmla="*/ 1371059 h 1371881"/>
              <a:gd name="connsiteX5" fmla="*/ 0 w 2299784"/>
              <a:gd name="connsiteY5" fmla="*/ 1371881 h 1371881"/>
              <a:gd name="connsiteX0" fmla="*/ 0 w 2302331"/>
              <a:gd name="connsiteY0" fmla="*/ 1371797 h 1371797"/>
              <a:gd name="connsiteX1" fmla="*/ 1376159 w 2302331"/>
              <a:gd name="connsiteY1" fmla="*/ 3109 h 1371797"/>
              <a:gd name="connsiteX2" fmla="*/ 2302136 w 2302331"/>
              <a:gd name="connsiteY2" fmla="*/ 691897 h 1371797"/>
              <a:gd name="connsiteX3" fmla="*/ 2299784 w 2302331"/>
              <a:gd name="connsiteY3" fmla="*/ 1370974 h 1371797"/>
              <a:gd name="connsiteX4" fmla="*/ 1248708 w 2302331"/>
              <a:gd name="connsiteY4" fmla="*/ 1370975 h 1371797"/>
              <a:gd name="connsiteX5" fmla="*/ 0 w 2302331"/>
              <a:gd name="connsiteY5" fmla="*/ 1371797 h 137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2331" h="1371797">
                <a:moveTo>
                  <a:pt x="0" y="1371797"/>
                </a:moveTo>
                <a:cubicBezTo>
                  <a:pt x="857350" y="350144"/>
                  <a:pt x="1044466" y="61679"/>
                  <a:pt x="1376159" y="3109"/>
                </a:cubicBezTo>
                <a:cubicBezTo>
                  <a:pt x="1915835" y="-41117"/>
                  <a:pt x="2118198" y="396309"/>
                  <a:pt x="2302136" y="691897"/>
                </a:cubicBezTo>
                <a:cubicBezTo>
                  <a:pt x="2303332" y="935737"/>
                  <a:pt x="2298588" y="1127134"/>
                  <a:pt x="2299784" y="1370974"/>
                </a:cubicBezTo>
                <a:lnTo>
                  <a:pt x="1248708" y="1370975"/>
                </a:lnTo>
                <a:lnTo>
                  <a:pt x="0" y="1371797"/>
                </a:lnTo>
                <a:close/>
              </a:path>
            </a:pathLst>
          </a:custGeom>
        </p:spPr>
        <p:txBody>
          <a:bodyPr/>
          <a:lstStyle/>
          <a:p>
            <a:pPr marL="0" algn="l" rtl="0"/>
            <a:endParaRPr lang="en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482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 userDrawn="1"/>
        </p:nvSpPr>
        <p:spPr>
          <a:xfrm>
            <a:off x="0" y="-12700"/>
            <a:ext cx="3175000" cy="3200400"/>
          </a:xfrm>
          <a:custGeom>
            <a:avLst/>
            <a:gdLst/>
            <a:ahLst/>
            <a:cxnLst/>
            <a:rect l="l" t="t" r="r" b="b"/>
            <a:pathLst>
              <a:path w="3175000" h="3175000">
                <a:moveTo>
                  <a:pt x="3175000" y="3175000"/>
                </a:moveTo>
                <a:lnTo>
                  <a:pt x="0" y="3175000"/>
                </a:lnTo>
                <a:lnTo>
                  <a:pt x="0" y="0"/>
                </a:lnTo>
                <a:lnTo>
                  <a:pt x="3175000" y="0"/>
                </a:lnTo>
                <a:lnTo>
                  <a:pt x="3175000" y="3175000"/>
                </a:lnTo>
                <a:close/>
              </a:path>
            </a:pathLst>
          </a:custGeom>
          <a:solidFill>
            <a:srgbClr val="153424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274831A-F428-3BEA-2087-F06318D5E7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3" name="object 20">
            <a:extLst>
              <a:ext uri="{FF2B5EF4-FFF2-40B4-BE49-F238E27FC236}">
                <a16:creationId xmlns:a16="http://schemas.microsoft.com/office/drawing/2014/main" id="{3F7E6087-1D27-CDA4-8C49-99A30E47642A}"/>
              </a:ext>
            </a:extLst>
          </p:cNvPr>
          <p:cNvSpPr txBox="1"/>
          <p:nvPr/>
        </p:nvSpPr>
        <p:spPr>
          <a:xfrm>
            <a:off x="266700" y="1104900"/>
            <a:ext cx="137287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D0FF58"/>
                </a:solidFill>
                <a:latin typeface="Libre Franklin Medium"/>
                <a:cs typeface="Libre Franklin Medium"/>
              </a:rPr>
              <a:t>I’m</a:t>
            </a:r>
            <a:r>
              <a:rPr sz="1500" spc="-25" dirty="0">
                <a:solidFill>
                  <a:srgbClr val="D0FF58"/>
                </a:solidFill>
                <a:latin typeface="Libre Franklin Medium"/>
                <a:cs typeface="Libre Franklin Medium"/>
              </a:rPr>
              <a:t> </a:t>
            </a:r>
            <a:r>
              <a:rPr sz="1500" dirty="0">
                <a:solidFill>
                  <a:srgbClr val="D0FF58"/>
                </a:solidFill>
                <a:latin typeface="Libre Franklin Medium"/>
                <a:cs typeface="Libre Franklin Medium"/>
              </a:rPr>
              <a:t>speaking</a:t>
            </a:r>
            <a:r>
              <a:rPr sz="1500" spc="-25" dirty="0">
                <a:solidFill>
                  <a:srgbClr val="D0FF58"/>
                </a:solidFill>
                <a:latin typeface="Libre Franklin Medium"/>
                <a:cs typeface="Libre Franklin Medium"/>
              </a:rPr>
              <a:t> at</a:t>
            </a:r>
            <a:endParaRPr sz="1500" dirty="0">
              <a:latin typeface="Libre Franklin Medium"/>
              <a:cs typeface="Libre Franklin Medium"/>
            </a:endParaRPr>
          </a:p>
        </p:txBody>
      </p:sp>
      <p:sp>
        <p:nvSpPr>
          <p:cNvPr id="4" name="object 21">
            <a:extLst>
              <a:ext uri="{FF2B5EF4-FFF2-40B4-BE49-F238E27FC236}">
                <a16:creationId xmlns:a16="http://schemas.microsoft.com/office/drawing/2014/main" id="{6166643B-66A6-BD88-AD29-39294870B9CB}"/>
              </a:ext>
            </a:extLst>
          </p:cNvPr>
          <p:cNvSpPr txBox="1">
            <a:spLocks/>
          </p:cNvSpPr>
          <p:nvPr/>
        </p:nvSpPr>
        <p:spPr>
          <a:xfrm>
            <a:off x="266700" y="1333500"/>
            <a:ext cx="236410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dirty="0">
                <a:solidFill>
                  <a:schemeClr val="bg1"/>
                </a:solidFill>
              </a:rPr>
              <a:t>WHX</a:t>
            </a:r>
            <a:r>
              <a:rPr lang="en-US" spc="-4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Lagos</a:t>
            </a:r>
            <a:r>
              <a:rPr lang="en-US" spc="-40" dirty="0">
                <a:solidFill>
                  <a:schemeClr val="bg1"/>
                </a:solidFill>
              </a:rPr>
              <a:t> </a:t>
            </a:r>
            <a:r>
              <a:rPr lang="en-US" spc="-20" dirty="0">
                <a:solidFill>
                  <a:schemeClr val="bg1"/>
                </a:solidFill>
              </a:rPr>
              <a:t>2025</a:t>
            </a:r>
          </a:p>
        </p:txBody>
      </p:sp>
      <p:pic>
        <p:nvPicPr>
          <p:cNvPr id="5" name="Picture 4" descr="A black and white sign with white text&#10;&#10;AI-generated content may be incorrect.">
            <a:extLst>
              <a:ext uri="{FF2B5EF4-FFF2-40B4-BE49-F238E27FC236}">
                <a16:creationId xmlns:a16="http://schemas.microsoft.com/office/drawing/2014/main" id="{6E4B65D9-8A1F-39DC-ABEB-76A104A7D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00" y="63500"/>
            <a:ext cx="2717800" cy="869697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A2EDB1B-E17C-A310-BD5F-CD706EBAC7D4}"/>
              </a:ext>
            </a:extLst>
          </p:cNvPr>
          <p:cNvSpPr/>
          <p:nvPr/>
        </p:nvSpPr>
        <p:spPr>
          <a:xfrm>
            <a:off x="292100" y="1816100"/>
            <a:ext cx="575945" cy="322580"/>
          </a:xfrm>
          <a:prstGeom prst="roundRect">
            <a:avLst/>
          </a:prstGeom>
          <a:solidFill>
            <a:srgbClr val="D0FF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AE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8F814CC9-1C3B-39AC-4DE9-C567175E9B36}"/>
              </a:ext>
            </a:extLst>
          </p:cNvPr>
          <p:cNvSpPr txBox="1"/>
          <p:nvPr/>
        </p:nvSpPr>
        <p:spPr>
          <a:xfrm>
            <a:off x="361950" y="1896110"/>
            <a:ext cx="4362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Join </a:t>
            </a:r>
            <a:r>
              <a:rPr sz="900" b="1" spc="-25" dirty="0">
                <a:solidFill>
                  <a:srgbClr val="153424"/>
                </a:solidFill>
                <a:latin typeface="Libre Franklin SemiBold"/>
                <a:cs typeface="Libre Franklin SemiBold"/>
              </a:rPr>
              <a:t>me</a:t>
            </a:r>
            <a:endParaRPr sz="900" dirty="0">
              <a:latin typeface="Libre Franklin SemiBold"/>
              <a:cs typeface="Libre Franklin SemiBold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D62CDC-D24D-B914-C8CE-01624BAA79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925" y="2654299"/>
            <a:ext cx="575945" cy="28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29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 rtl="0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  <IconOverlay xmlns="http://schemas.microsoft.com/sharepoint/v4" xsi:nil="true"/>
    <ArchiverLinkFileType xmlns="17f3e685-304c-4b5f-b01d-d2a2763013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5" ma:contentTypeDescription="Create a new document." ma:contentTypeScope="" ma:versionID="5ddf6b94757192a29be5dad612587a43">
  <xsd:schema xmlns:xsd="http://www.w3.org/2001/XMLSchema" xmlns:xs="http://www.w3.org/2001/XMLSchema" xmlns:p="http://schemas.microsoft.com/office/2006/metadata/properties" xmlns:ns1="http://schemas.microsoft.com/sharepoint/v3" xmlns:ns2="17f3e685-304c-4b5f-b01d-d2a276301343" xmlns:ns3="996aceff-cf93-471e-b5cd-8d01316bb703" xmlns:ns4="http://schemas.microsoft.com/sharepoint/v4" targetNamespace="http://schemas.microsoft.com/office/2006/metadata/properties" ma:root="true" ma:fieldsID="cb93f8527166cab895d5965b64517696" ns1:_="" ns2:_="" ns3:_="" ns4:_="">
    <xsd:import namespace="http://schemas.microsoft.com/sharepoint/v3"/>
    <xsd:import namespace="17f3e685-304c-4b5f-b01d-d2a276301343"/>
    <xsd:import namespace="996aceff-cf93-471e-b5cd-8d01316bb70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0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ArchiverLinkFileType" ma:index="27" nillable="true" ma:displayName="ArchiverLinkFileType" ma:hidden="true" ma:internalName="ArchiverLinkFileTyp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6674CC-EAE0-49B3-B9F6-DD41DDCC34F4}">
  <ds:schemaRefs>
    <ds:schemaRef ds:uri="http://schemas.microsoft.com/office/2006/metadata/properties"/>
    <ds:schemaRef ds:uri="http://schemas.microsoft.com/office/infopath/2007/PartnerControls"/>
    <ds:schemaRef ds:uri="8cfecb0d-e2da-4fb2-87ac-f0eba785837a"/>
    <ds:schemaRef ds:uri="44d030d3-8934-4b4d-9fef-c729371ef614"/>
  </ds:schemaRefs>
</ds:datastoreItem>
</file>

<file path=customXml/itemProps2.xml><?xml version="1.0" encoding="utf-8"?>
<ds:datastoreItem xmlns:ds="http://schemas.openxmlformats.org/officeDocument/2006/customXml" ds:itemID="{801CF8A6-D8BF-4B52-B103-BE4C7A7137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C3BA56-8C6F-4FA0-9689-6CA958FAED4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8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Libre Franklin Medium</vt:lpstr>
      <vt:lpstr>Libre Franklin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Shahul, Nysam</cp:lastModifiedBy>
  <cp:revision>7</cp:revision>
  <dcterms:created xsi:type="dcterms:W3CDTF">2025-03-12T08:34:36Z</dcterms:created>
  <dcterms:modified xsi:type="dcterms:W3CDTF">2025-03-21T08:34:35Z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2025-03-12T00:00:00Z</vt:filetime>
  </property>
  <property fmtid="{D5CDD505-2E9C-101B-9397-08002B2CF9AE}" pid="3" name="Producer">
    <vt:lpwstr>Adobe XD</vt:lpwstr>
  </property>
  <property fmtid="{D5CDD505-2E9C-101B-9397-08002B2CF9AE}" pid="4" name="LastSaved">
    <vt:filetime>2025-03-12T00:00:00Z</vt:filetime>
  </property>
  <property fmtid="{D5CDD505-2E9C-101B-9397-08002B2CF9AE}" pid="5" name="MSIP_Label_2bbab825-a111-45e4-86a1-18cee0005896_Enabled">
    <vt:lpwstr>true</vt:lpwstr>
  </property>
  <property fmtid="{D5CDD505-2E9C-101B-9397-08002B2CF9AE}" pid="6" name="MSIP_Label_2bbab825-a111-45e4-86a1-18cee0005896_SetDate">
    <vt:lpwstr>2025-03-12T08:45:48Z</vt:lpwstr>
  </property>
  <property fmtid="{D5CDD505-2E9C-101B-9397-08002B2CF9AE}" pid="7" name="MSIP_Label_2bbab825-a111-45e4-86a1-18cee0005896_Method">
    <vt:lpwstr>Standard</vt:lpwstr>
  </property>
  <property fmtid="{D5CDD505-2E9C-101B-9397-08002B2CF9AE}" pid="8" name="MSIP_Label_2bbab825-a111-45e4-86a1-18cee0005896_Name">
    <vt:lpwstr>2bbab825-a111-45e4-86a1-18cee0005896</vt:lpwstr>
  </property>
  <property fmtid="{D5CDD505-2E9C-101B-9397-08002B2CF9AE}" pid="9" name="MSIP_Label_2bbab825-a111-45e4-86a1-18cee0005896_SiteId">
    <vt:lpwstr>2567d566-604c-408a-8a60-55d0dc9d9d6b</vt:lpwstr>
  </property>
  <property fmtid="{D5CDD505-2E9C-101B-9397-08002B2CF9AE}" pid="10" name="MSIP_Label_2bbab825-a111-45e4-86a1-18cee0005896_ActionId">
    <vt:lpwstr>1b53062c-49de-4ba9-bd40-c3993a542c54</vt:lpwstr>
  </property>
  <property fmtid="{D5CDD505-2E9C-101B-9397-08002B2CF9AE}" pid="11" name="MSIP_Label_2bbab825-a111-45e4-86a1-18cee0005896_ContentBits">
    <vt:lpwstr>2</vt:lpwstr>
  </property>
  <property fmtid="{D5CDD505-2E9C-101B-9397-08002B2CF9AE}" pid="12" name="MSIP_Label_2bbab825-a111-45e4-86a1-18cee0005896_Tag">
    <vt:lpwstr>50, 3, 0, 1</vt:lpwstr>
  </property>
  <property fmtid="{D5CDD505-2E9C-101B-9397-08002B2CF9AE}" pid="13" name="ClassificationContentMarkingFooterLocations">
    <vt:lpwstr>Office Theme:8</vt:lpwstr>
  </property>
  <property fmtid="{D5CDD505-2E9C-101B-9397-08002B2CF9AE}" pid="14" name="ClassificationContentMarkingFooterText">
    <vt:lpwstr>Information Classification: General</vt:lpwstr>
  </property>
  <property fmtid="{D5CDD505-2E9C-101B-9397-08002B2CF9AE}" pid="15" name="ContentTypeId">
    <vt:lpwstr>0x010100B00F7AE450B0494789EA3F43E3C63817</vt:lpwstr>
  </property>
  <property fmtid="{D5CDD505-2E9C-101B-9397-08002B2CF9AE}" pid="16" name="MediaServiceImageTags">
    <vt:lpwstr/>
  </property>
</Properties>
</file>