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8890000" cy="1270000"/>
  <p:notesSz cx="8890000" cy="1270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FF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46"/>
    <p:restoredTop sz="94655"/>
  </p:normalViewPr>
  <p:slideViewPr>
    <p:cSldViewPr>
      <p:cViewPr varScale="1">
        <p:scale>
          <a:sx n="328" d="100"/>
          <a:sy n="328" d="100"/>
        </p:scale>
        <p:origin x="184" y="29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66750" y="393700"/>
            <a:ext cx="7556500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D0FF58"/>
                </a:solidFill>
                <a:latin typeface="Libre Franklin Medium"/>
                <a:cs typeface="Libre Franklin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33500" y="711200"/>
            <a:ext cx="6223000" cy="317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22600" y="1181100"/>
            <a:ext cx="2844800" cy="635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45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008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1900" y="203200"/>
            <a:ext cx="2002154" cy="360680"/>
          </a:xfrm>
          <a:prstGeom prst="rect">
            <a:avLst/>
          </a:prstGeom>
        </p:spPr>
        <p:txBody>
          <a:bodyPr lIns="0" tIns="0" rIns="0" bIns="0"/>
          <a:lstStyle>
            <a:lvl1pPr>
              <a:defRPr sz="2200" b="0" i="0">
                <a:solidFill>
                  <a:srgbClr val="D0FF58"/>
                </a:solidFill>
                <a:latin typeface="Libre Franklin Medium"/>
                <a:cs typeface="Libre Franklin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4500" y="292100"/>
            <a:ext cx="8001000" cy="8382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22600" y="1181100"/>
            <a:ext cx="2844800" cy="635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45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008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1900" y="203200"/>
            <a:ext cx="2002154" cy="360680"/>
          </a:xfrm>
          <a:prstGeom prst="rect">
            <a:avLst/>
          </a:prstGeom>
        </p:spPr>
        <p:txBody>
          <a:bodyPr lIns="0" tIns="0" rIns="0" bIns="0"/>
          <a:lstStyle>
            <a:lvl1pPr>
              <a:defRPr sz="2200" b="0" i="0">
                <a:solidFill>
                  <a:srgbClr val="D0FF58"/>
                </a:solidFill>
                <a:latin typeface="Libre Franklin Medium"/>
                <a:cs typeface="Libre Franklin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44500" y="292100"/>
            <a:ext cx="3867150" cy="83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578350" y="292100"/>
            <a:ext cx="3867150" cy="83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022600" y="1181100"/>
            <a:ext cx="2844800" cy="635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445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4008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1900" y="203200"/>
            <a:ext cx="2002154" cy="360680"/>
          </a:xfrm>
          <a:prstGeom prst="rect">
            <a:avLst/>
          </a:prstGeom>
        </p:spPr>
        <p:txBody>
          <a:bodyPr lIns="0" tIns="0" rIns="0" bIns="0"/>
          <a:lstStyle>
            <a:lvl1pPr>
              <a:defRPr sz="2200" b="0" i="0">
                <a:solidFill>
                  <a:srgbClr val="D0FF58"/>
                </a:solidFill>
                <a:latin typeface="Libre Franklin Medium"/>
                <a:cs typeface="Libre Franklin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022600" y="1181100"/>
            <a:ext cx="2844800" cy="635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445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4008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022600" y="1181100"/>
            <a:ext cx="2844800" cy="635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445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400800" y="1181100"/>
            <a:ext cx="2044700" cy="635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 userDrawn="1"/>
        </p:nvSpPr>
        <p:spPr>
          <a:xfrm>
            <a:off x="0" y="0"/>
            <a:ext cx="8890000" cy="1270000"/>
          </a:xfrm>
          <a:custGeom>
            <a:avLst/>
            <a:gdLst/>
            <a:ahLst/>
            <a:cxnLst/>
            <a:rect l="l" t="t" r="r" b="b"/>
            <a:pathLst>
              <a:path w="8890000" h="1270000">
                <a:moveTo>
                  <a:pt x="8890000" y="1270000"/>
                </a:moveTo>
                <a:lnTo>
                  <a:pt x="0" y="1270000"/>
                </a:lnTo>
                <a:lnTo>
                  <a:pt x="0" y="0"/>
                </a:lnTo>
                <a:lnTo>
                  <a:pt x="8890000" y="0"/>
                </a:lnTo>
                <a:lnTo>
                  <a:pt x="8890000" y="1270000"/>
                </a:lnTo>
                <a:close/>
              </a:path>
            </a:pathLst>
          </a:custGeom>
          <a:solidFill>
            <a:srgbClr val="153424"/>
          </a:solid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1900" y="203200"/>
            <a:ext cx="2002154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D0FF58"/>
                </a:solidFill>
                <a:latin typeface="Libre Franklin Medium"/>
                <a:cs typeface="Libre Franklin Medium"/>
              </a:defRPr>
            </a:lvl1pPr>
          </a:lstStyle>
          <a:p>
            <a:pPr rtl="0"/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22600" y="1181100"/>
            <a:ext cx="2844800" cy="6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4500" y="1181100"/>
            <a:ext cx="2044700" cy="6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00800" y="1181100"/>
            <a:ext cx="2044700" cy="6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0" y="203200"/>
            <a:ext cx="200215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I’m</a:t>
            </a:r>
            <a:r>
              <a:rPr spc="-5" dirty="0"/>
              <a:t> </a:t>
            </a:r>
            <a:r>
              <a:rPr dirty="0"/>
              <a:t>speaking</a:t>
            </a:r>
            <a:r>
              <a:rPr spc="-5" dirty="0"/>
              <a:t> </a:t>
            </a:r>
            <a:r>
              <a:rPr spc="-25" dirty="0"/>
              <a:t>at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35400" y="533400"/>
            <a:ext cx="342709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FFFFFF"/>
                </a:solidFill>
                <a:latin typeface="Libre Franklin Medium"/>
                <a:cs typeface="Libre Franklin Medium"/>
              </a:rPr>
              <a:t>WHX</a:t>
            </a:r>
            <a:r>
              <a:rPr sz="3200" spc="-40" dirty="0">
                <a:solidFill>
                  <a:srgbClr val="FFFFFF"/>
                </a:solidFill>
                <a:latin typeface="Libre Franklin Medium"/>
                <a:cs typeface="Libre Franklin Medium"/>
              </a:rPr>
              <a:t> </a:t>
            </a:r>
            <a:r>
              <a:rPr sz="3200" dirty="0">
                <a:solidFill>
                  <a:srgbClr val="FFFFFF"/>
                </a:solidFill>
                <a:latin typeface="Libre Franklin Medium"/>
                <a:cs typeface="Libre Franklin Medium"/>
              </a:rPr>
              <a:t>Lagos</a:t>
            </a:r>
            <a:r>
              <a:rPr sz="3200" spc="-35" dirty="0">
                <a:solidFill>
                  <a:srgbClr val="FFFFFF"/>
                </a:solidFill>
                <a:latin typeface="Libre Franklin Medium"/>
                <a:cs typeface="Libre Franklin Medium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Libre Franklin Medium"/>
                <a:cs typeface="Libre Franklin Medium"/>
              </a:rPr>
              <a:t>2025</a:t>
            </a:r>
            <a:endParaRPr sz="3200" dirty="0">
              <a:latin typeface="Libre Franklin Medium"/>
              <a:cs typeface="Libre Franklin Medium"/>
            </a:endParaRPr>
          </a:p>
        </p:txBody>
      </p:sp>
      <p:pic>
        <p:nvPicPr>
          <p:cNvPr id="6" name="Picture 5" descr="A black and white sign with white text&#10;&#10;AI-generated content may be incorrect.">
            <a:extLst>
              <a:ext uri="{FF2B5EF4-FFF2-40B4-BE49-F238E27FC236}">
                <a16:creationId xmlns:a16="http://schemas.microsoft.com/office/drawing/2014/main" id="{8B5C4E5A-3602-C160-2337-529DA5D871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20395"/>
            <a:ext cx="2771775" cy="886969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55A782C-7B9D-50C9-95F9-913514FBE8ED}"/>
              </a:ext>
            </a:extLst>
          </p:cNvPr>
          <p:cNvSpPr/>
          <p:nvPr/>
        </p:nvSpPr>
        <p:spPr>
          <a:xfrm>
            <a:off x="7910690" y="482600"/>
            <a:ext cx="704215" cy="304800"/>
          </a:xfrm>
          <a:prstGeom prst="roundRect">
            <a:avLst/>
          </a:prstGeom>
          <a:solidFill>
            <a:srgbClr val="D0FF5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AE"/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5BC94D49-E6D0-5458-5B8D-F2101A03545A}"/>
              </a:ext>
            </a:extLst>
          </p:cNvPr>
          <p:cNvSpPr txBox="1"/>
          <p:nvPr/>
        </p:nvSpPr>
        <p:spPr>
          <a:xfrm>
            <a:off x="7976412" y="533400"/>
            <a:ext cx="5727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153424"/>
                </a:solidFill>
                <a:latin typeface="Libre Franklin SemiBold"/>
                <a:cs typeface="Libre Franklin SemiBold"/>
              </a:rPr>
              <a:t>Join</a:t>
            </a:r>
            <a:r>
              <a:rPr sz="1200" b="1" spc="-25" dirty="0">
                <a:solidFill>
                  <a:srgbClr val="153424"/>
                </a:solidFill>
                <a:latin typeface="Libre Franklin SemiBold"/>
                <a:cs typeface="Libre Franklin SemiBold"/>
              </a:rPr>
              <a:t> me</a:t>
            </a:r>
            <a:endParaRPr sz="1200" dirty="0">
              <a:latin typeface="Libre Franklin SemiBold"/>
              <a:cs typeface="Libre Franklin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  <Date xmlns="17f3e685-304c-4b5f-b01d-d2a276301343" xsi:nil="true"/>
    <IconOverlay xmlns="http://schemas.microsoft.com/sharepoint/v4" xsi:nil="true"/>
    <ArchiverLinkFileType xmlns="17f3e685-304c-4b5f-b01d-d2a27630134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5" ma:contentTypeDescription="Create a new document." ma:contentTypeScope="" ma:versionID="5ddf6b94757192a29be5dad612587a43">
  <xsd:schema xmlns:xsd="http://www.w3.org/2001/XMLSchema" xmlns:xs="http://www.w3.org/2001/XMLSchema" xmlns:p="http://schemas.microsoft.com/office/2006/metadata/properties" xmlns:ns1="http://schemas.microsoft.com/sharepoint/v3" xmlns:ns2="17f3e685-304c-4b5f-b01d-d2a276301343" xmlns:ns3="996aceff-cf93-471e-b5cd-8d01316bb703" xmlns:ns4="http://schemas.microsoft.com/sharepoint/v4" targetNamespace="http://schemas.microsoft.com/office/2006/metadata/properties" ma:root="true" ma:fieldsID="cb93f8527166cab895d5965b64517696" ns1:_="" ns2:_="" ns3:_="" ns4:_="">
    <xsd:import namespace="http://schemas.microsoft.com/sharepoint/v3"/>
    <xsd:import namespace="17f3e685-304c-4b5f-b01d-d2a276301343"/>
    <xsd:import namespace="996aceff-cf93-471e-b5cd-8d01316bb70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  <xsd:element ref="ns2:ArchiverLinkFileType" minOccurs="0"/>
                <xsd:element ref="ns4:IconOverlay" minOccurs="0"/>
                <xsd:element ref="ns1:_vti_ItemDeclaredRecord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29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30" nillable="true" ma:displayName="Hold and Record Status" ma:decimals="0" ma:hidden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  <xsd:element name="ArchiverLinkFileType" ma:index="27" nillable="true" ma:displayName="ArchiverLinkFileType" ma:hidden="true" ma:internalName="ArchiverLinkFileTyp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9E61CD-5970-49F7-9502-E3B62097E5C7}">
  <ds:schemaRefs>
    <ds:schemaRef ds:uri="http://schemas.microsoft.com/office/2006/metadata/properties"/>
    <ds:schemaRef ds:uri="http://schemas.microsoft.com/office/infopath/2007/PartnerControls"/>
    <ds:schemaRef ds:uri="8cfecb0d-e2da-4fb2-87ac-f0eba785837a"/>
    <ds:schemaRef ds:uri="44d030d3-8934-4b4d-9fef-c729371ef614"/>
  </ds:schemaRefs>
</ds:datastoreItem>
</file>

<file path=customXml/itemProps2.xml><?xml version="1.0" encoding="utf-8"?>
<ds:datastoreItem xmlns:ds="http://schemas.openxmlformats.org/officeDocument/2006/customXml" ds:itemID="{9E780080-D9A1-42FD-A8BE-A0E9ADE04141}"/>
</file>

<file path=customXml/itemProps3.xml><?xml version="1.0" encoding="utf-8"?>
<ds:datastoreItem xmlns:ds="http://schemas.openxmlformats.org/officeDocument/2006/customXml" ds:itemID="{7C94CD09-6620-4A3D-A47E-985B565F33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Libre Franklin Medium</vt:lpstr>
      <vt:lpstr>Libre Franklin SemiBold</vt:lpstr>
      <vt:lpstr>Office Theme</vt:lpstr>
      <vt:lpstr>I’m speaking 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Shahul, Nysam</cp:lastModifiedBy>
  <cp:revision>3</cp:revision>
  <dcterms:created xsi:type="dcterms:W3CDTF">2025-03-12T08:34:46Z</dcterms:created>
  <dcterms:modified xsi:type="dcterms:W3CDTF">2025-03-12T09:20:09Z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2025-03-12T00:00:00Z</vt:filetime>
  </property>
  <property fmtid="{D5CDD505-2E9C-101B-9397-08002B2CF9AE}" pid="3" name="Producer">
    <vt:lpwstr>Adobe XD</vt:lpwstr>
  </property>
  <property fmtid="{D5CDD505-2E9C-101B-9397-08002B2CF9AE}" pid="4" name="LastSaved">
    <vt:filetime>2025-03-12T00:00:00Z</vt:filetime>
  </property>
  <property fmtid="{D5CDD505-2E9C-101B-9397-08002B2CF9AE}" pid="5" name="ContentTypeId">
    <vt:lpwstr>0x010100B00F7AE450B0494789EA3F43E3C63817</vt:lpwstr>
  </property>
  <property fmtid="{D5CDD505-2E9C-101B-9397-08002B2CF9AE}" pid="6" name="MSIP_Label_2bbab825-a111-45e4-86a1-18cee0005896_Enabled">
    <vt:lpwstr>true</vt:lpwstr>
  </property>
  <property fmtid="{D5CDD505-2E9C-101B-9397-08002B2CF9AE}" pid="7" name="MSIP_Label_2bbab825-a111-45e4-86a1-18cee0005896_SetDate">
    <vt:lpwstr>2025-03-12T09:03:56Z</vt:lpwstr>
  </property>
  <property fmtid="{D5CDD505-2E9C-101B-9397-08002B2CF9AE}" pid="8" name="MSIP_Label_2bbab825-a111-45e4-86a1-18cee0005896_Method">
    <vt:lpwstr>Standard</vt:lpwstr>
  </property>
  <property fmtid="{D5CDD505-2E9C-101B-9397-08002B2CF9AE}" pid="9" name="MSIP_Label_2bbab825-a111-45e4-86a1-18cee0005896_Name">
    <vt:lpwstr>2bbab825-a111-45e4-86a1-18cee0005896</vt:lpwstr>
  </property>
  <property fmtid="{D5CDD505-2E9C-101B-9397-08002B2CF9AE}" pid="10" name="MSIP_Label_2bbab825-a111-45e4-86a1-18cee0005896_SiteId">
    <vt:lpwstr>2567d566-604c-408a-8a60-55d0dc9d9d6b</vt:lpwstr>
  </property>
  <property fmtid="{D5CDD505-2E9C-101B-9397-08002B2CF9AE}" pid="11" name="MSIP_Label_2bbab825-a111-45e4-86a1-18cee0005896_ActionId">
    <vt:lpwstr>9415b24b-4962-4195-b04d-a5ff1f89a663</vt:lpwstr>
  </property>
  <property fmtid="{D5CDD505-2E9C-101B-9397-08002B2CF9AE}" pid="12" name="MSIP_Label_2bbab825-a111-45e4-86a1-18cee0005896_ContentBits">
    <vt:lpwstr>2</vt:lpwstr>
  </property>
  <property fmtid="{D5CDD505-2E9C-101B-9397-08002B2CF9AE}" pid="13" name="MSIP_Label_2bbab825-a111-45e4-86a1-18cee0005896_Tag">
    <vt:lpwstr>50, 3, 0, 1</vt:lpwstr>
  </property>
  <property fmtid="{D5CDD505-2E9C-101B-9397-08002B2CF9AE}" pid="14" name="ClassificationContentMarkingFooterLocations">
    <vt:lpwstr>Office Theme:8</vt:lpwstr>
  </property>
  <property fmtid="{D5CDD505-2E9C-101B-9397-08002B2CF9AE}" pid="15" name="ClassificationContentMarkingFooterText">
    <vt:lpwstr>Information Classification: General</vt:lpwstr>
  </property>
  <property fmtid="{D5CDD505-2E9C-101B-9397-08002B2CF9AE}" pid="16" name="MediaServiceImageTags">
    <vt:lpwstr/>
  </property>
</Properties>
</file>