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6900" y="1604619"/>
            <a:ext cx="5034915" cy="434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4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43" y="6858000"/>
                </a:lnTo>
                <a:lnTo>
                  <a:pt x="12193143" y="0"/>
                </a:lnTo>
                <a:close/>
              </a:path>
            </a:pathLst>
          </a:custGeom>
          <a:solidFill>
            <a:srgbClr val="143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900" y="585597"/>
            <a:ext cx="2596413" cy="796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6900" y="1604619"/>
            <a:ext cx="5034915" cy="408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861AC-A75A-B011-BCF0-B9A1C571386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303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E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mple@samplee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728" y="6043980"/>
            <a:ext cx="297116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2-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June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Landmark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Centre,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Lagos,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Nigeria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900" y="440182"/>
            <a:ext cx="4366895" cy="11493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86500"/>
              </a:lnSpc>
              <a:spcBef>
                <a:spcPts val="535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Strengthening</a:t>
            </a:r>
            <a:r>
              <a:rPr sz="27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27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7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sz="27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sz="27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Africa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900" y="1760347"/>
            <a:ext cx="341122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b="0" spc="-1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r>
              <a:rPr sz="2750" b="0" spc="-13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D0FF57"/>
                </a:solidFill>
                <a:latin typeface="Calibri"/>
                <a:cs typeface="Calibri"/>
              </a:rPr>
              <a:t>about</a:t>
            </a:r>
            <a:r>
              <a:rPr sz="2750" b="0" spc="-12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2750" b="0" spc="-10" dirty="0">
                <a:solidFill>
                  <a:srgbClr val="D0FF57"/>
                </a:solidFill>
                <a:latin typeface="Calibri"/>
                <a:cs typeface="Calibri"/>
              </a:rPr>
              <a:t>presentation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891" y="2399792"/>
            <a:ext cx="4549140" cy="185229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1785"/>
              </a:spcBef>
            </a:pPr>
            <a:r>
              <a:rPr sz="6700" b="1" spc="-25" dirty="0">
                <a:solidFill>
                  <a:srgbClr val="FFFFFF"/>
                </a:solidFill>
                <a:latin typeface="Calibri"/>
                <a:cs typeface="Calibri"/>
              </a:rPr>
              <a:t>Presentation </a:t>
            </a:r>
            <a:r>
              <a:rPr sz="6700" b="1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67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75682" y="0"/>
            <a:ext cx="7124065" cy="6864350"/>
            <a:chOff x="5075682" y="0"/>
            <a:chExt cx="7124065" cy="6864350"/>
          </a:xfrm>
        </p:grpSpPr>
        <p:sp>
          <p:nvSpPr>
            <p:cNvPr id="7" name="object 7"/>
            <p:cNvSpPr/>
            <p:nvPr/>
          </p:nvSpPr>
          <p:spPr>
            <a:xfrm>
              <a:off x="7679055" y="0"/>
              <a:ext cx="4514215" cy="3093085"/>
            </a:xfrm>
            <a:custGeom>
              <a:avLst/>
              <a:gdLst/>
              <a:ahLst/>
              <a:cxnLst/>
              <a:rect l="l" t="t" r="r" b="b"/>
              <a:pathLst>
                <a:path w="4514215" h="3093085">
                  <a:moveTo>
                    <a:pt x="4514088" y="558419"/>
                  </a:moveTo>
                  <a:lnTo>
                    <a:pt x="3384931" y="1913636"/>
                  </a:lnTo>
                  <a:lnTo>
                    <a:pt x="1771269" y="0"/>
                  </a:lnTo>
                  <a:lnTo>
                    <a:pt x="0" y="0"/>
                  </a:lnTo>
                  <a:lnTo>
                    <a:pt x="2208276" y="2558542"/>
                  </a:lnTo>
                  <a:lnTo>
                    <a:pt x="2241296" y="2595626"/>
                  </a:lnTo>
                  <a:lnTo>
                    <a:pt x="2275332" y="2631440"/>
                  </a:lnTo>
                  <a:lnTo>
                    <a:pt x="2310384" y="2665984"/>
                  </a:lnTo>
                  <a:lnTo>
                    <a:pt x="2346452" y="2699385"/>
                  </a:lnTo>
                  <a:lnTo>
                    <a:pt x="2383536" y="2731516"/>
                  </a:lnTo>
                  <a:lnTo>
                    <a:pt x="2421509" y="2762377"/>
                  </a:lnTo>
                  <a:lnTo>
                    <a:pt x="2460244" y="2791968"/>
                  </a:lnTo>
                  <a:lnTo>
                    <a:pt x="2499995" y="2820289"/>
                  </a:lnTo>
                  <a:lnTo>
                    <a:pt x="2540508" y="2847340"/>
                  </a:lnTo>
                  <a:lnTo>
                    <a:pt x="2581783" y="2872994"/>
                  </a:lnTo>
                  <a:lnTo>
                    <a:pt x="2623820" y="2897251"/>
                  </a:lnTo>
                  <a:lnTo>
                    <a:pt x="2666619" y="2920365"/>
                  </a:lnTo>
                  <a:lnTo>
                    <a:pt x="2710053" y="2941955"/>
                  </a:lnTo>
                  <a:lnTo>
                    <a:pt x="2754122" y="2962148"/>
                  </a:lnTo>
                  <a:lnTo>
                    <a:pt x="2798953" y="2981071"/>
                  </a:lnTo>
                  <a:lnTo>
                    <a:pt x="2844292" y="2998470"/>
                  </a:lnTo>
                  <a:lnTo>
                    <a:pt x="2890139" y="3014472"/>
                  </a:lnTo>
                  <a:lnTo>
                    <a:pt x="2936494" y="3028950"/>
                  </a:lnTo>
                  <a:lnTo>
                    <a:pt x="2983357" y="3042158"/>
                  </a:lnTo>
                  <a:lnTo>
                    <a:pt x="3030728" y="3053715"/>
                  </a:lnTo>
                  <a:lnTo>
                    <a:pt x="3078607" y="3063875"/>
                  </a:lnTo>
                  <a:lnTo>
                    <a:pt x="3126740" y="3072511"/>
                  </a:lnTo>
                  <a:lnTo>
                    <a:pt x="3175254" y="3079623"/>
                  </a:lnTo>
                  <a:lnTo>
                    <a:pt x="3224149" y="3085211"/>
                  </a:lnTo>
                  <a:lnTo>
                    <a:pt x="3273298" y="3089275"/>
                  </a:lnTo>
                  <a:lnTo>
                    <a:pt x="3324352" y="3091815"/>
                  </a:lnTo>
                  <a:lnTo>
                    <a:pt x="3374517" y="3092577"/>
                  </a:lnTo>
                  <a:lnTo>
                    <a:pt x="3424047" y="3091815"/>
                  </a:lnTo>
                  <a:lnTo>
                    <a:pt x="3473323" y="3089402"/>
                  </a:lnTo>
                  <a:lnTo>
                    <a:pt x="3522345" y="3085465"/>
                  </a:lnTo>
                  <a:lnTo>
                    <a:pt x="3571113" y="3080004"/>
                  </a:lnTo>
                  <a:lnTo>
                    <a:pt x="3619500" y="3073019"/>
                  </a:lnTo>
                  <a:lnTo>
                    <a:pt x="3667633" y="3064510"/>
                  </a:lnTo>
                  <a:lnTo>
                    <a:pt x="3715258" y="3054477"/>
                  </a:lnTo>
                  <a:lnTo>
                    <a:pt x="3762629" y="3042920"/>
                  </a:lnTo>
                  <a:lnTo>
                    <a:pt x="3809365" y="3029966"/>
                  </a:lnTo>
                  <a:lnTo>
                    <a:pt x="3855720" y="3015488"/>
                  </a:lnTo>
                  <a:lnTo>
                    <a:pt x="3901567" y="2999740"/>
                  </a:lnTo>
                  <a:lnTo>
                    <a:pt x="3946906" y="2982341"/>
                  </a:lnTo>
                  <a:lnTo>
                    <a:pt x="3991610" y="2963672"/>
                  </a:lnTo>
                  <a:lnTo>
                    <a:pt x="4035679" y="2943606"/>
                  </a:lnTo>
                  <a:lnTo>
                    <a:pt x="4079113" y="2922143"/>
                  </a:lnTo>
                  <a:lnTo>
                    <a:pt x="4121785" y="2899283"/>
                  </a:lnTo>
                  <a:lnTo>
                    <a:pt x="4163949" y="2875026"/>
                  </a:lnTo>
                  <a:lnTo>
                    <a:pt x="4205224" y="2849499"/>
                  </a:lnTo>
                  <a:lnTo>
                    <a:pt x="4245737" y="2822702"/>
                  </a:lnTo>
                  <a:lnTo>
                    <a:pt x="4285361" y="2794508"/>
                  </a:lnTo>
                  <a:lnTo>
                    <a:pt x="4324223" y="2765171"/>
                  </a:lnTo>
                  <a:lnTo>
                    <a:pt x="4362196" y="2734437"/>
                  </a:lnTo>
                  <a:lnTo>
                    <a:pt x="4399280" y="2702433"/>
                  </a:lnTo>
                  <a:lnTo>
                    <a:pt x="4435475" y="2669286"/>
                  </a:lnTo>
                  <a:lnTo>
                    <a:pt x="4470527" y="2634742"/>
                  </a:lnTo>
                  <a:lnTo>
                    <a:pt x="4504690" y="2599182"/>
                  </a:lnTo>
                  <a:lnTo>
                    <a:pt x="4514088" y="2588641"/>
                  </a:lnTo>
                  <a:lnTo>
                    <a:pt x="4514088" y="1913636"/>
                  </a:lnTo>
                  <a:lnTo>
                    <a:pt x="4514088" y="558419"/>
                  </a:lnTo>
                  <a:close/>
                </a:path>
              </a:pathLst>
            </a:custGeom>
            <a:solidFill>
              <a:srgbClr val="D0F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5682" y="99183"/>
              <a:ext cx="7116317" cy="67588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53020" y="3712717"/>
              <a:ext cx="4540250" cy="3145790"/>
            </a:xfrm>
            <a:custGeom>
              <a:avLst/>
              <a:gdLst/>
              <a:ahLst/>
              <a:cxnLst/>
              <a:rect l="l" t="t" r="r" b="b"/>
              <a:pathLst>
                <a:path w="4540250" h="3145790">
                  <a:moveTo>
                    <a:pt x="4540123" y="468121"/>
                  </a:moveTo>
                  <a:lnTo>
                    <a:pt x="4498466" y="426592"/>
                  </a:lnTo>
                  <a:lnTo>
                    <a:pt x="4462399" y="393191"/>
                  </a:lnTo>
                  <a:lnTo>
                    <a:pt x="4425441" y="361060"/>
                  </a:lnTo>
                  <a:lnTo>
                    <a:pt x="4387469" y="330199"/>
                  </a:lnTo>
                  <a:lnTo>
                    <a:pt x="4348607" y="300608"/>
                  </a:lnTo>
                  <a:lnTo>
                    <a:pt x="4308983" y="272287"/>
                  </a:lnTo>
                  <a:lnTo>
                    <a:pt x="4268470" y="245363"/>
                  </a:lnTo>
                  <a:lnTo>
                    <a:pt x="4227195" y="219582"/>
                  </a:lnTo>
                  <a:lnTo>
                    <a:pt x="4185157" y="195325"/>
                  </a:lnTo>
                  <a:lnTo>
                    <a:pt x="4142358" y="172338"/>
                  </a:lnTo>
                  <a:lnTo>
                    <a:pt x="4098925" y="150621"/>
                  </a:lnTo>
                  <a:lnTo>
                    <a:pt x="4054729" y="130428"/>
                  </a:lnTo>
                  <a:lnTo>
                    <a:pt x="4010025" y="111632"/>
                  </a:lnTo>
                  <a:lnTo>
                    <a:pt x="3964685" y="94106"/>
                  </a:lnTo>
                  <a:lnTo>
                    <a:pt x="3918838" y="78104"/>
                  </a:lnTo>
                  <a:lnTo>
                    <a:pt x="3872356" y="63626"/>
                  </a:lnTo>
                  <a:lnTo>
                    <a:pt x="3825494" y="50545"/>
                  </a:lnTo>
                  <a:lnTo>
                    <a:pt x="3778123" y="38861"/>
                  </a:lnTo>
                  <a:lnTo>
                    <a:pt x="3730371" y="28701"/>
                  </a:lnTo>
                  <a:lnTo>
                    <a:pt x="3682237" y="20065"/>
                  </a:lnTo>
                  <a:lnTo>
                    <a:pt x="3633724" y="12953"/>
                  </a:lnTo>
                  <a:lnTo>
                    <a:pt x="3584829" y="7365"/>
                  </a:lnTo>
                  <a:lnTo>
                    <a:pt x="3535679" y="3428"/>
                  </a:lnTo>
                  <a:lnTo>
                    <a:pt x="3486277" y="888"/>
                  </a:lnTo>
                  <a:lnTo>
                    <a:pt x="3436620" y="0"/>
                  </a:lnTo>
                  <a:lnTo>
                    <a:pt x="3434460" y="0"/>
                  </a:lnTo>
                  <a:lnTo>
                    <a:pt x="3384930" y="761"/>
                  </a:lnTo>
                  <a:lnTo>
                    <a:pt x="3335654" y="3174"/>
                  </a:lnTo>
                  <a:lnTo>
                    <a:pt x="3286632" y="7111"/>
                  </a:lnTo>
                  <a:lnTo>
                    <a:pt x="3237864" y="12572"/>
                  </a:lnTo>
                  <a:lnTo>
                    <a:pt x="3189351" y="19557"/>
                  </a:lnTo>
                  <a:lnTo>
                    <a:pt x="3141345" y="28066"/>
                  </a:lnTo>
                  <a:lnTo>
                    <a:pt x="3093593" y="38099"/>
                  </a:lnTo>
                  <a:lnTo>
                    <a:pt x="3046349" y="49656"/>
                  </a:lnTo>
                  <a:lnTo>
                    <a:pt x="2999485" y="62610"/>
                  </a:lnTo>
                  <a:lnTo>
                    <a:pt x="2953130" y="77088"/>
                  </a:lnTo>
                  <a:lnTo>
                    <a:pt x="2907283" y="92963"/>
                  </a:lnTo>
                  <a:lnTo>
                    <a:pt x="2862072" y="110235"/>
                  </a:lnTo>
                  <a:lnTo>
                    <a:pt x="2817368" y="128904"/>
                  </a:lnTo>
                  <a:lnTo>
                    <a:pt x="2773299" y="148970"/>
                  </a:lnTo>
                  <a:lnTo>
                    <a:pt x="2729864" y="170433"/>
                  </a:lnTo>
                  <a:lnTo>
                    <a:pt x="2687065" y="193293"/>
                  </a:lnTo>
                  <a:lnTo>
                    <a:pt x="2645029" y="217550"/>
                  </a:lnTo>
                  <a:lnTo>
                    <a:pt x="2603754" y="243077"/>
                  </a:lnTo>
                  <a:lnTo>
                    <a:pt x="2563240" y="269874"/>
                  </a:lnTo>
                  <a:lnTo>
                    <a:pt x="2523489" y="298068"/>
                  </a:lnTo>
                  <a:lnTo>
                    <a:pt x="2484628" y="327405"/>
                  </a:lnTo>
                  <a:lnTo>
                    <a:pt x="2446654" y="358139"/>
                  </a:lnTo>
                  <a:lnTo>
                    <a:pt x="2409698" y="390143"/>
                  </a:lnTo>
                  <a:lnTo>
                    <a:pt x="2373503" y="423290"/>
                  </a:lnTo>
                  <a:lnTo>
                    <a:pt x="2338324" y="457834"/>
                  </a:lnTo>
                  <a:lnTo>
                    <a:pt x="2304287" y="493394"/>
                  </a:lnTo>
                  <a:lnTo>
                    <a:pt x="2271140" y="530351"/>
                  </a:lnTo>
                  <a:lnTo>
                    <a:pt x="0" y="3145280"/>
                  </a:lnTo>
                </a:path>
                <a:path w="4540250" h="3145790">
                  <a:moveTo>
                    <a:pt x="1784350" y="3145280"/>
                  </a:moveTo>
                  <a:lnTo>
                    <a:pt x="1814195" y="3110845"/>
                  </a:lnTo>
                  <a:lnTo>
                    <a:pt x="3424047" y="1178940"/>
                  </a:lnTo>
                  <a:lnTo>
                    <a:pt x="4540123" y="2502611"/>
                  </a:lnTo>
                </a:path>
              </a:pathLst>
            </a:custGeom>
            <a:ln w="12521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9536" y="3371989"/>
              <a:ext cx="711288" cy="56437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4876800"/>
            <a:ext cx="3276600" cy="1048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0491" y="2694889"/>
            <a:ext cx="2416810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7400" spc="-10" dirty="0"/>
              <a:t>Thank </a:t>
            </a:r>
            <a:r>
              <a:rPr sz="7400" spc="-20" dirty="0"/>
              <a:t>you!</a:t>
            </a:r>
            <a:endParaRPr sz="7400"/>
          </a:p>
        </p:txBody>
      </p:sp>
      <p:sp>
        <p:nvSpPr>
          <p:cNvPr id="3" name="object 3"/>
          <p:cNvSpPr/>
          <p:nvPr/>
        </p:nvSpPr>
        <p:spPr>
          <a:xfrm>
            <a:off x="6979158" y="4625975"/>
            <a:ext cx="5160010" cy="2232025"/>
          </a:xfrm>
          <a:custGeom>
            <a:avLst/>
            <a:gdLst/>
            <a:ahLst/>
            <a:cxnLst/>
            <a:rect l="l" t="t" r="r" b="b"/>
            <a:pathLst>
              <a:path w="5160009" h="2232025">
                <a:moveTo>
                  <a:pt x="5159756" y="2232025"/>
                </a:moveTo>
                <a:lnTo>
                  <a:pt x="4169029" y="1084148"/>
                </a:lnTo>
                <a:lnTo>
                  <a:pt x="3657092" y="491109"/>
                </a:lnTo>
                <a:lnTo>
                  <a:pt x="3624326" y="454406"/>
                </a:lnTo>
                <a:lnTo>
                  <a:pt x="3590417" y="418973"/>
                </a:lnTo>
                <a:lnTo>
                  <a:pt x="3555365" y="384810"/>
                </a:lnTo>
                <a:lnTo>
                  <a:pt x="3519170" y="352044"/>
                </a:lnTo>
                <a:lnTo>
                  <a:pt x="3482086" y="320548"/>
                </a:lnTo>
                <a:lnTo>
                  <a:pt x="3443986" y="290449"/>
                </a:lnTo>
                <a:lnTo>
                  <a:pt x="3404997" y="261747"/>
                </a:lnTo>
                <a:lnTo>
                  <a:pt x="3365119" y="234442"/>
                </a:lnTo>
                <a:lnTo>
                  <a:pt x="3324352" y="208534"/>
                </a:lnTo>
                <a:lnTo>
                  <a:pt x="3282823" y="184023"/>
                </a:lnTo>
                <a:lnTo>
                  <a:pt x="3240405" y="160909"/>
                </a:lnTo>
                <a:lnTo>
                  <a:pt x="3197352" y="139319"/>
                </a:lnTo>
                <a:lnTo>
                  <a:pt x="3153537" y="119253"/>
                </a:lnTo>
                <a:lnTo>
                  <a:pt x="3109087" y="100584"/>
                </a:lnTo>
                <a:lnTo>
                  <a:pt x="3063875" y="83566"/>
                </a:lnTo>
                <a:lnTo>
                  <a:pt x="3018282" y="67945"/>
                </a:lnTo>
                <a:lnTo>
                  <a:pt x="2971927" y="53975"/>
                </a:lnTo>
                <a:lnTo>
                  <a:pt x="2925191" y="41529"/>
                </a:lnTo>
                <a:lnTo>
                  <a:pt x="2877947" y="30734"/>
                </a:lnTo>
                <a:lnTo>
                  <a:pt x="2830322" y="21463"/>
                </a:lnTo>
                <a:lnTo>
                  <a:pt x="2782316" y="13843"/>
                </a:lnTo>
                <a:lnTo>
                  <a:pt x="2733802" y="7874"/>
                </a:lnTo>
                <a:lnTo>
                  <a:pt x="2685034" y="3683"/>
                </a:lnTo>
                <a:lnTo>
                  <a:pt x="2636012" y="1016"/>
                </a:lnTo>
                <a:lnTo>
                  <a:pt x="2586736" y="0"/>
                </a:lnTo>
                <a:lnTo>
                  <a:pt x="2530602" y="1016"/>
                </a:lnTo>
                <a:lnTo>
                  <a:pt x="2533904" y="1016"/>
                </a:lnTo>
                <a:lnTo>
                  <a:pt x="2486660" y="3429"/>
                </a:lnTo>
                <a:lnTo>
                  <a:pt x="2438019" y="7620"/>
                </a:lnTo>
                <a:lnTo>
                  <a:pt x="2389632" y="13462"/>
                </a:lnTo>
                <a:lnTo>
                  <a:pt x="2341753" y="21082"/>
                </a:lnTo>
                <a:lnTo>
                  <a:pt x="2294128" y="30099"/>
                </a:lnTo>
                <a:lnTo>
                  <a:pt x="2247011" y="40894"/>
                </a:lnTo>
                <a:lnTo>
                  <a:pt x="2200275" y="53213"/>
                </a:lnTo>
                <a:lnTo>
                  <a:pt x="2154047" y="67056"/>
                </a:lnTo>
                <a:lnTo>
                  <a:pt x="2108454" y="82423"/>
                </a:lnTo>
                <a:lnTo>
                  <a:pt x="2063369" y="99441"/>
                </a:lnTo>
                <a:lnTo>
                  <a:pt x="2018919" y="117856"/>
                </a:lnTo>
                <a:lnTo>
                  <a:pt x="1975104" y="137795"/>
                </a:lnTo>
                <a:lnTo>
                  <a:pt x="1932051" y="159258"/>
                </a:lnTo>
                <a:lnTo>
                  <a:pt x="1889760" y="182118"/>
                </a:lnTo>
                <a:lnTo>
                  <a:pt x="1848104" y="206502"/>
                </a:lnTo>
                <a:lnTo>
                  <a:pt x="1807337" y="232283"/>
                </a:lnTo>
                <a:lnTo>
                  <a:pt x="1767459" y="259461"/>
                </a:lnTo>
                <a:lnTo>
                  <a:pt x="1728470" y="288036"/>
                </a:lnTo>
                <a:lnTo>
                  <a:pt x="1690370" y="318008"/>
                </a:lnTo>
                <a:lnTo>
                  <a:pt x="1653159" y="349250"/>
                </a:lnTo>
                <a:lnTo>
                  <a:pt x="1617091" y="381889"/>
                </a:lnTo>
                <a:lnTo>
                  <a:pt x="1581912" y="415798"/>
                </a:lnTo>
                <a:lnTo>
                  <a:pt x="1547876" y="451104"/>
                </a:lnTo>
                <a:lnTo>
                  <a:pt x="1514983" y="487680"/>
                </a:lnTo>
                <a:lnTo>
                  <a:pt x="0" y="2232025"/>
                </a:lnTo>
                <a:lnTo>
                  <a:pt x="1618615" y="2232025"/>
                </a:lnTo>
                <a:lnTo>
                  <a:pt x="2575179" y="1084148"/>
                </a:lnTo>
                <a:lnTo>
                  <a:pt x="3543046" y="2232025"/>
                </a:lnTo>
                <a:lnTo>
                  <a:pt x="5159756" y="2232025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856" y="0"/>
            <a:ext cx="5403850" cy="2372995"/>
          </a:xfrm>
          <a:custGeom>
            <a:avLst/>
            <a:gdLst/>
            <a:ahLst/>
            <a:cxnLst/>
            <a:rect l="l" t="t" r="r" b="b"/>
            <a:pathLst>
              <a:path w="5403850" h="2372995">
                <a:moveTo>
                  <a:pt x="3779888" y="0"/>
                </a:moveTo>
                <a:lnTo>
                  <a:pt x="2706103" y="1288669"/>
                </a:lnTo>
                <a:lnTo>
                  <a:pt x="1619491" y="0"/>
                </a:lnTo>
              </a:path>
              <a:path w="5403850" h="2372995">
                <a:moveTo>
                  <a:pt x="0" y="0"/>
                </a:moveTo>
                <a:lnTo>
                  <a:pt x="1624063" y="1881759"/>
                </a:lnTo>
                <a:lnTo>
                  <a:pt x="1656956" y="1918462"/>
                </a:lnTo>
                <a:lnTo>
                  <a:pt x="1690865" y="1953895"/>
                </a:lnTo>
                <a:lnTo>
                  <a:pt x="1725917" y="1987930"/>
                </a:lnTo>
                <a:lnTo>
                  <a:pt x="1761985" y="2020824"/>
                </a:lnTo>
                <a:lnTo>
                  <a:pt x="1799069" y="2052192"/>
                </a:lnTo>
                <a:lnTo>
                  <a:pt x="1837169" y="2082291"/>
                </a:lnTo>
                <a:lnTo>
                  <a:pt x="1876158" y="2110994"/>
                </a:lnTo>
                <a:lnTo>
                  <a:pt x="1916036" y="2138426"/>
                </a:lnTo>
                <a:lnTo>
                  <a:pt x="1956803" y="2164334"/>
                </a:lnTo>
                <a:lnTo>
                  <a:pt x="1998459" y="2188845"/>
                </a:lnTo>
                <a:lnTo>
                  <a:pt x="2040750" y="2211832"/>
                </a:lnTo>
                <a:lnTo>
                  <a:pt x="2083930" y="2233422"/>
                </a:lnTo>
                <a:lnTo>
                  <a:pt x="2127745" y="2253488"/>
                </a:lnTo>
                <a:lnTo>
                  <a:pt x="2172195" y="2272157"/>
                </a:lnTo>
                <a:lnTo>
                  <a:pt x="2217280" y="2289175"/>
                </a:lnTo>
                <a:lnTo>
                  <a:pt x="2263000" y="2304796"/>
                </a:lnTo>
                <a:lnTo>
                  <a:pt x="2309228" y="2318766"/>
                </a:lnTo>
                <a:lnTo>
                  <a:pt x="2355964" y="2331212"/>
                </a:lnTo>
                <a:lnTo>
                  <a:pt x="2403208" y="2342007"/>
                </a:lnTo>
                <a:lnTo>
                  <a:pt x="2450960" y="2351278"/>
                </a:lnTo>
                <a:lnTo>
                  <a:pt x="2498966" y="2358898"/>
                </a:lnTo>
                <a:lnTo>
                  <a:pt x="2547353" y="2364866"/>
                </a:lnTo>
                <a:lnTo>
                  <a:pt x="2596121" y="2369185"/>
                </a:lnTo>
                <a:lnTo>
                  <a:pt x="2645143" y="2371852"/>
                </a:lnTo>
                <a:lnTo>
                  <a:pt x="2694419" y="2372741"/>
                </a:lnTo>
                <a:lnTo>
                  <a:pt x="2696451" y="2372741"/>
                </a:lnTo>
                <a:lnTo>
                  <a:pt x="2745600" y="2371852"/>
                </a:lnTo>
                <a:lnTo>
                  <a:pt x="2794622" y="2369312"/>
                </a:lnTo>
                <a:lnTo>
                  <a:pt x="2843263" y="2365121"/>
                </a:lnTo>
                <a:lnTo>
                  <a:pt x="2891523" y="2359279"/>
                </a:lnTo>
                <a:lnTo>
                  <a:pt x="2939529" y="2351786"/>
                </a:lnTo>
                <a:lnTo>
                  <a:pt x="2987154" y="2342641"/>
                </a:lnTo>
                <a:lnTo>
                  <a:pt x="3034271" y="2331974"/>
                </a:lnTo>
                <a:lnTo>
                  <a:pt x="3081007" y="2319654"/>
                </a:lnTo>
                <a:lnTo>
                  <a:pt x="3127108" y="2305812"/>
                </a:lnTo>
                <a:lnTo>
                  <a:pt x="3172828" y="2290317"/>
                </a:lnTo>
                <a:lnTo>
                  <a:pt x="3217786" y="2273427"/>
                </a:lnTo>
                <a:lnTo>
                  <a:pt x="3262236" y="2254885"/>
                </a:lnTo>
                <a:lnTo>
                  <a:pt x="3306051" y="2234946"/>
                </a:lnTo>
                <a:lnTo>
                  <a:pt x="3349104" y="2213483"/>
                </a:lnTo>
                <a:lnTo>
                  <a:pt x="3391522" y="2190623"/>
                </a:lnTo>
                <a:lnTo>
                  <a:pt x="3433051" y="2166239"/>
                </a:lnTo>
                <a:lnTo>
                  <a:pt x="3473818" y="2140458"/>
                </a:lnTo>
                <a:lnTo>
                  <a:pt x="3513823" y="2113279"/>
                </a:lnTo>
                <a:lnTo>
                  <a:pt x="3552812" y="2084832"/>
                </a:lnTo>
                <a:lnTo>
                  <a:pt x="3590912" y="2054860"/>
                </a:lnTo>
                <a:lnTo>
                  <a:pt x="3627996" y="2023490"/>
                </a:lnTo>
                <a:lnTo>
                  <a:pt x="3664191" y="1990852"/>
                </a:lnTo>
                <a:lnTo>
                  <a:pt x="3699243" y="1956942"/>
                </a:lnTo>
                <a:lnTo>
                  <a:pt x="3733279" y="1921637"/>
                </a:lnTo>
                <a:lnTo>
                  <a:pt x="3766172" y="1885061"/>
                </a:lnTo>
                <a:lnTo>
                  <a:pt x="5403456" y="0"/>
                </a:lnTo>
              </a:path>
            </a:pathLst>
          </a:custGeom>
          <a:ln w="11518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pc="-2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simply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printing</a:t>
            </a:r>
            <a:r>
              <a:rPr spc="-4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10" dirty="0"/>
              <a:t>typesetting industry.</a:t>
            </a:r>
            <a:r>
              <a:rPr spc="-55" dirty="0"/>
              <a:t> </a:t>
            </a:r>
            <a:r>
              <a:rPr spc="-1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65" dirty="0"/>
              <a:t>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been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industry’s</a:t>
            </a:r>
            <a:r>
              <a:rPr spc="-20" dirty="0"/>
              <a:t> standard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5" dirty="0"/>
              <a:t> </a:t>
            </a:r>
            <a:r>
              <a:rPr spc="-20" dirty="0"/>
              <a:t>text </a:t>
            </a:r>
            <a:r>
              <a:rPr spc="-10" dirty="0"/>
              <a:t>ever</a:t>
            </a:r>
            <a:r>
              <a:rPr spc="-65" dirty="0"/>
              <a:t> </a:t>
            </a:r>
            <a:r>
              <a:rPr dirty="0"/>
              <a:t>since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1500s,</a:t>
            </a:r>
            <a:r>
              <a:rPr spc="-45" dirty="0"/>
              <a:t> </a:t>
            </a:r>
            <a:r>
              <a:rPr dirty="0"/>
              <a:t>when</a:t>
            </a:r>
            <a:r>
              <a:rPr spc="-6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spc="-10" dirty="0"/>
              <a:t>unknown</a:t>
            </a:r>
            <a:r>
              <a:rPr spc="-40" dirty="0"/>
              <a:t> </a:t>
            </a:r>
            <a:r>
              <a:rPr spc="-10" dirty="0"/>
              <a:t>printer</a:t>
            </a:r>
            <a:r>
              <a:rPr spc="-35" dirty="0"/>
              <a:t> </a:t>
            </a:r>
            <a:r>
              <a:rPr dirty="0"/>
              <a:t>took</a:t>
            </a:r>
            <a:r>
              <a:rPr spc="-7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galley</a:t>
            </a:r>
            <a:r>
              <a:rPr spc="-4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20" dirty="0"/>
              <a:t>type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scrambled</a:t>
            </a:r>
            <a:r>
              <a:rPr spc="-5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spc="-10" dirty="0"/>
              <a:t>make</a:t>
            </a:r>
            <a:r>
              <a:rPr spc="-4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20" dirty="0"/>
              <a:t>type</a:t>
            </a:r>
            <a:r>
              <a:rPr spc="-35" dirty="0"/>
              <a:t> </a:t>
            </a:r>
            <a:r>
              <a:rPr dirty="0"/>
              <a:t>specimen</a:t>
            </a:r>
            <a:r>
              <a:rPr spc="-35" dirty="0"/>
              <a:t> </a:t>
            </a:r>
            <a:r>
              <a:rPr dirty="0"/>
              <a:t>book.</a:t>
            </a:r>
            <a:r>
              <a:rPr spc="-5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spc="-20" dirty="0"/>
              <a:t>survived</a:t>
            </a:r>
            <a:r>
              <a:rPr spc="-35" dirty="0"/>
              <a:t> </a:t>
            </a:r>
            <a:r>
              <a:rPr spc="-25" dirty="0"/>
              <a:t>not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five</a:t>
            </a:r>
            <a:r>
              <a:rPr spc="-40" dirty="0"/>
              <a:t> </a:t>
            </a:r>
            <a:r>
              <a:rPr spc="-20" dirty="0"/>
              <a:t>centuries,</a:t>
            </a:r>
            <a:r>
              <a:rPr spc="-35" dirty="0"/>
              <a:t> </a:t>
            </a:r>
            <a:r>
              <a:rPr dirty="0"/>
              <a:t>but</a:t>
            </a:r>
            <a:r>
              <a:rPr spc="415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leap</a:t>
            </a:r>
            <a:r>
              <a:rPr spc="-45" dirty="0"/>
              <a:t> </a:t>
            </a:r>
            <a:r>
              <a:rPr dirty="0"/>
              <a:t>into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45" dirty="0"/>
              <a:t> </a:t>
            </a:r>
            <a:r>
              <a:rPr spc="-10" dirty="0"/>
              <a:t>typesetting, </a:t>
            </a:r>
            <a:r>
              <a:rPr spc="-20" dirty="0"/>
              <a:t>remaining</a:t>
            </a:r>
            <a:r>
              <a:rPr spc="-30" dirty="0"/>
              <a:t> </a:t>
            </a:r>
            <a:r>
              <a:rPr spc="-20" dirty="0"/>
              <a:t>essentially</a:t>
            </a:r>
            <a:r>
              <a:rPr spc="-15" dirty="0"/>
              <a:t> </a:t>
            </a:r>
            <a:r>
              <a:rPr spc="-10" dirty="0"/>
              <a:t>unchanged.</a:t>
            </a:r>
            <a:r>
              <a:rPr dirty="0"/>
              <a:t> It</a:t>
            </a:r>
            <a:r>
              <a:rPr spc="-35" dirty="0"/>
              <a:t> </a:t>
            </a:r>
            <a:r>
              <a:rPr dirty="0"/>
              <a:t>was</a:t>
            </a:r>
            <a:r>
              <a:rPr spc="-45" dirty="0"/>
              <a:t> </a:t>
            </a:r>
            <a:r>
              <a:rPr spc="-10" dirty="0"/>
              <a:t>popularised</a:t>
            </a:r>
            <a:r>
              <a:rPr spc="-1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1960s</a:t>
            </a:r>
            <a:r>
              <a:rPr spc="-15" dirty="0"/>
              <a:t> </a:t>
            </a:r>
            <a:r>
              <a:rPr spc="-20" dirty="0"/>
              <a:t>with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release</a:t>
            </a:r>
            <a:r>
              <a:rPr spc="4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0" dirty="0"/>
              <a:t>Letraset</a:t>
            </a:r>
            <a:r>
              <a:rPr spc="-35" dirty="0"/>
              <a:t> </a:t>
            </a:r>
            <a:r>
              <a:rPr dirty="0"/>
              <a:t>sheets</a:t>
            </a:r>
            <a:r>
              <a:rPr spc="-25" dirty="0"/>
              <a:t> </a:t>
            </a:r>
            <a:r>
              <a:rPr spc="-20" dirty="0"/>
              <a:t>containing </a:t>
            </a:r>
            <a:r>
              <a:rPr spc="-10" dirty="0"/>
              <a:t>Lorem</a:t>
            </a:r>
            <a:r>
              <a:rPr spc="-6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spc="-20" dirty="0"/>
              <a:t>passages,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more</a:t>
            </a:r>
            <a:r>
              <a:rPr spc="-55" dirty="0"/>
              <a:t> </a:t>
            </a:r>
            <a:r>
              <a:rPr spc="-20" dirty="0"/>
              <a:t>recently </a:t>
            </a:r>
            <a:r>
              <a:rPr dirty="0"/>
              <a:t>with</a:t>
            </a:r>
            <a:r>
              <a:rPr spc="-50" dirty="0"/>
              <a:t> </a:t>
            </a:r>
            <a:r>
              <a:rPr spc="-10" dirty="0"/>
              <a:t>desktop</a:t>
            </a:r>
            <a:r>
              <a:rPr spc="-25" dirty="0"/>
              <a:t> </a:t>
            </a:r>
            <a:r>
              <a:rPr spc="-10" dirty="0"/>
              <a:t>publishing</a:t>
            </a:r>
            <a:r>
              <a:rPr spc="-20" dirty="0"/>
              <a:t> software</a:t>
            </a:r>
            <a:r>
              <a:rPr spc="-55" dirty="0"/>
              <a:t> </a:t>
            </a:r>
            <a:r>
              <a:rPr dirty="0"/>
              <a:t>like</a:t>
            </a:r>
            <a:r>
              <a:rPr spc="-30" dirty="0"/>
              <a:t> </a:t>
            </a:r>
            <a:r>
              <a:rPr spc="-10" dirty="0"/>
              <a:t>Aldus</a:t>
            </a:r>
            <a:r>
              <a:rPr spc="-15" dirty="0"/>
              <a:t> </a:t>
            </a:r>
            <a:r>
              <a:rPr spc="-10" dirty="0"/>
              <a:t>PageMaker </a:t>
            </a:r>
            <a:r>
              <a:rPr dirty="0"/>
              <a:t>including</a:t>
            </a:r>
            <a:r>
              <a:rPr spc="-50" dirty="0"/>
              <a:t> </a:t>
            </a:r>
            <a:r>
              <a:rPr spc="-10" dirty="0"/>
              <a:t>versions</a:t>
            </a:r>
            <a:r>
              <a:rPr spc="-5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10" dirty="0"/>
              <a:t>Lorem</a:t>
            </a:r>
            <a:r>
              <a:rPr spc="-65" dirty="0"/>
              <a:t> </a:t>
            </a:r>
            <a:r>
              <a:rPr spc="-10" dirty="0"/>
              <a:t>Ipsum.</a:t>
            </a: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pc="-10" dirty="0"/>
          </a:p>
          <a:p>
            <a:pPr marL="12700" marR="130175">
              <a:lnSpc>
                <a:spcPct val="119000"/>
              </a:lnSpc>
              <a:spcBef>
                <a:spcPts val="5"/>
              </a:spcBef>
            </a:pPr>
            <a:r>
              <a:rPr spc="-2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simply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printing</a:t>
            </a:r>
            <a:r>
              <a:rPr spc="-4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10" dirty="0"/>
              <a:t>typesetting industry.</a:t>
            </a:r>
            <a:r>
              <a:rPr spc="-55" dirty="0"/>
              <a:t> </a:t>
            </a:r>
            <a:r>
              <a:rPr spc="-1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65" dirty="0"/>
              <a:t>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been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industry’s</a:t>
            </a:r>
            <a:r>
              <a:rPr spc="-20" dirty="0"/>
              <a:t> standard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5" dirty="0"/>
              <a:t> </a:t>
            </a:r>
            <a:r>
              <a:rPr spc="-20" dirty="0"/>
              <a:t>text </a:t>
            </a:r>
            <a:r>
              <a:rPr spc="-10" dirty="0"/>
              <a:t>ever</a:t>
            </a:r>
            <a:r>
              <a:rPr spc="-65" dirty="0"/>
              <a:t> </a:t>
            </a:r>
            <a:r>
              <a:rPr dirty="0"/>
              <a:t>since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1500s,</a:t>
            </a:r>
            <a:r>
              <a:rPr spc="-45" dirty="0"/>
              <a:t> </a:t>
            </a:r>
            <a:r>
              <a:rPr dirty="0"/>
              <a:t>when</a:t>
            </a:r>
            <a:r>
              <a:rPr spc="-6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spc="-10" dirty="0"/>
              <a:t>unknown</a:t>
            </a:r>
            <a:r>
              <a:rPr spc="-40" dirty="0"/>
              <a:t> </a:t>
            </a:r>
            <a:r>
              <a:rPr spc="-10" dirty="0"/>
              <a:t>printer</a:t>
            </a:r>
            <a:r>
              <a:rPr spc="-35" dirty="0"/>
              <a:t> </a:t>
            </a:r>
            <a:r>
              <a:rPr dirty="0"/>
              <a:t>took</a:t>
            </a:r>
            <a:r>
              <a:rPr spc="-7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galley</a:t>
            </a:r>
            <a:r>
              <a:rPr spc="-4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20" dirty="0"/>
              <a:t>type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scrambled</a:t>
            </a:r>
            <a:r>
              <a:rPr spc="-40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make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20" dirty="0"/>
              <a:t>type</a:t>
            </a:r>
            <a:r>
              <a:rPr spc="-30" dirty="0"/>
              <a:t> </a:t>
            </a:r>
            <a:r>
              <a:rPr spc="-10" dirty="0"/>
              <a:t>specimen</a:t>
            </a:r>
            <a:r>
              <a:rPr spc="-35" dirty="0"/>
              <a:t> </a:t>
            </a:r>
            <a:r>
              <a:rPr dirty="0"/>
              <a:t>book.</a:t>
            </a:r>
            <a:r>
              <a:rPr spc="-45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has</a:t>
            </a:r>
            <a:r>
              <a:rPr spc="-20" dirty="0"/>
              <a:t> survived</a:t>
            </a:r>
            <a:r>
              <a:rPr spc="-25" dirty="0"/>
              <a:t> not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five</a:t>
            </a:r>
            <a:r>
              <a:rPr spc="-40" dirty="0"/>
              <a:t> </a:t>
            </a:r>
            <a:r>
              <a:rPr spc="-20" dirty="0"/>
              <a:t>centuries,</a:t>
            </a:r>
            <a:r>
              <a:rPr spc="-35" dirty="0"/>
              <a:t> </a:t>
            </a:r>
            <a:r>
              <a:rPr dirty="0"/>
              <a:t>but</a:t>
            </a:r>
            <a:r>
              <a:rPr spc="415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leap</a:t>
            </a:r>
            <a:r>
              <a:rPr spc="-45" dirty="0"/>
              <a:t> </a:t>
            </a:r>
            <a:r>
              <a:rPr dirty="0"/>
              <a:t>into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45" dirty="0"/>
              <a:t> </a:t>
            </a:r>
            <a:r>
              <a:rPr spc="-10" dirty="0"/>
              <a:t>typesetting, </a:t>
            </a:r>
            <a:r>
              <a:rPr spc="-20" dirty="0"/>
              <a:t>remaining</a:t>
            </a:r>
            <a:r>
              <a:rPr spc="5" dirty="0"/>
              <a:t> </a:t>
            </a:r>
            <a:r>
              <a:rPr spc="-20" dirty="0"/>
              <a:t>essentially</a:t>
            </a:r>
            <a:r>
              <a:rPr spc="30" dirty="0"/>
              <a:t> </a:t>
            </a:r>
            <a:r>
              <a:rPr spc="-10" dirty="0"/>
              <a:t>unchanged.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sp>
        <p:nvSpPr>
          <p:cNvPr id="4" name="object 4"/>
          <p:cNvSpPr/>
          <p:nvPr/>
        </p:nvSpPr>
        <p:spPr>
          <a:xfrm>
            <a:off x="4239259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15" y="0"/>
                </a:moveTo>
                <a:lnTo>
                  <a:pt x="1745106" y="747395"/>
                </a:lnTo>
                <a:lnTo>
                  <a:pt x="1114805" y="0"/>
                </a:lnTo>
              </a:path>
              <a:path w="3483609" h="1496060">
                <a:moveTo>
                  <a:pt x="0" y="0"/>
                </a:moveTo>
                <a:lnTo>
                  <a:pt x="998347" y="1156715"/>
                </a:lnTo>
                <a:lnTo>
                  <a:pt x="1032001" y="1193673"/>
                </a:lnTo>
                <a:lnTo>
                  <a:pt x="1067180" y="1228725"/>
                </a:lnTo>
                <a:lnTo>
                  <a:pt x="1104011" y="1261745"/>
                </a:lnTo>
                <a:lnTo>
                  <a:pt x="1142364" y="1292733"/>
                </a:lnTo>
                <a:lnTo>
                  <a:pt x="1181989" y="1321815"/>
                </a:lnTo>
                <a:lnTo>
                  <a:pt x="1223010" y="1348739"/>
                </a:lnTo>
                <a:lnTo>
                  <a:pt x="1265301" y="1373504"/>
                </a:lnTo>
                <a:lnTo>
                  <a:pt x="1308735" y="1396111"/>
                </a:lnTo>
                <a:lnTo>
                  <a:pt x="1353185" y="1416430"/>
                </a:lnTo>
                <a:lnTo>
                  <a:pt x="1398524" y="1434591"/>
                </a:lnTo>
                <a:lnTo>
                  <a:pt x="1444878" y="1450466"/>
                </a:lnTo>
                <a:lnTo>
                  <a:pt x="1492123" y="1464055"/>
                </a:lnTo>
                <a:lnTo>
                  <a:pt x="1540002" y="1475232"/>
                </a:lnTo>
                <a:lnTo>
                  <a:pt x="1588515" y="1483995"/>
                </a:lnTo>
                <a:lnTo>
                  <a:pt x="1637538" y="1490345"/>
                </a:lnTo>
                <a:lnTo>
                  <a:pt x="1687067" y="1494282"/>
                </a:lnTo>
                <a:lnTo>
                  <a:pt x="1737105" y="1495552"/>
                </a:lnTo>
                <a:lnTo>
                  <a:pt x="1738502" y="1495552"/>
                </a:lnTo>
                <a:lnTo>
                  <a:pt x="1788287" y="1494282"/>
                </a:lnTo>
                <a:lnTo>
                  <a:pt x="1837816" y="1490599"/>
                </a:lnTo>
                <a:lnTo>
                  <a:pt x="1886712" y="1484249"/>
                </a:lnTo>
                <a:lnTo>
                  <a:pt x="1935226" y="1475613"/>
                </a:lnTo>
                <a:lnTo>
                  <a:pt x="1982977" y="1464564"/>
                </a:lnTo>
                <a:lnTo>
                  <a:pt x="2030094" y="1451102"/>
                </a:lnTo>
                <a:lnTo>
                  <a:pt x="2076323" y="1435353"/>
                </a:lnTo>
                <a:lnTo>
                  <a:pt x="2121789" y="1417447"/>
                </a:lnTo>
                <a:lnTo>
                  <a:pt x="2166239" y="1397127"/>
                </a:lnTo>
                <a:lnTo>
                  <a:pt x="2209545" y="1374648"/>
                </a:lnTo>
                <a:lnTo>
                  <a:pt x="2251837" y="1350010"/>
                </a:lnTo>
                <a:lnTo>
                  <a:pt x="2292858" y="1323339"/>
                </a:lnTo>
                <a:lnTo>
                  <a:pt x="2332482" y="1294511"/>
                </a:lnTo>
                <a:lnTo>
                  <a:pt x="2370836" y="1263650"/>
                </a:lnTo>
                <a:lnTo>
                  <a:pt x="2407792" y="1230757"/>
                </a:lnTo>
                <a:lnTo>
                  <a:pt x="2443098" y="1195832"/>
                </a:lnTo>
                <a:lnTo>
                  <a:pt x="2476754" y="1159128"/>
                </a:lnTo>
                <a:lnTo>
                  <a:pt x="3483356" y="0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5598" y="4781295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4487545" y="2074252"/>
                </a:moveTo>
                <a:lnTo>
                  <a:pt x="3343021" y="748157"/>
                </a:lnTo>
                <a:lnTo>
                  <a:pt x="2989834" y="338836"/>
                </a:lnTo>
                <a:lnTo>
                  <a:pt x="2956179" y="301879"/>
                </a:lnTo>
                <a:lnTo>
                  <a:pt x="2921000" y="266827"/>
                </a:lnTo>
                <a:lnTo>
                  <a:pt x="2884170" y="233807"/>
                </a:lnTo>
                <a:lnTo>
                  <a:pt x="2845816" y="202819"/>
                </a:lnTo>
                <a:lnTo>
                  <a:pt x="2806192" y="173736"/>
                </a:lnTo>
                <a:lnTo>
                  <a:pt x="2765171" y="146939"/>
                </a:lnTo>
                <a:lnTo>
                  <a:pt x="2722880" y="122047"/>
                </a:lnTo>
                <a:lnTo>
                  <a:pt x="2679446" y="99441"/>
                </a:lnTo>
                <a:lnTo>
                  <a:pt x="2634996" y="79121"/>
                </a:lnTo>
                <a:lnTo>
                  <a:pt x="2589530" y="60960"/>
                </a:lnTo>
                <a:lnTo>
                  <a:pt x="2543302" y="45085"/>
                </a:lnTo>
                <a:lnTo>
                  <a:pt x="2496058" y="31496"/>
                </a:lnTo>
                <a:lnTo>
                  <a:pt x="2448179" y="20320"/>
                </a:lnTo>
                <a:lnTo>
                  <a:pt x="2399665" y="11557"/>
                </a:lnTo>
                <a:lnTo>
                  <a:pt x="2350643" y="5207"/>
                </a:lnTo>
                <a:lnTo>
                  <a:pt x="2301113" y="1270"/>
                </a:lnTo>
                <a:lnTo>
                  <a:pt x="2251075" y="0"/>
                </a:lnTo>
                <a:lnTo>
                  <a:pt x="2196338" y="1270"/>
                </a:lnTo>
                <a:lnTo>
                  <a:pt x="2198624" y="1270"/>
                </a:lnTo>
                <a:lnTo>
                  <a:pt x="2150364" y="4953"/>
                </a:lnTo>
                <a:lnTo>
                  <a:pt x="2101342" y="11303"/>
                </a:lnTo>
                <a:lnTo>
                  <a:pt x="2052955" y="19939"/>
                </a:lnTo>
                <a:lnTo>
                  <a:pt x="2005203" y="30988"/>
                </a:lnTo>
                <a:lnTo>
                  <a:pt x="1958086" y="44450"/>
                </a:lnTo>
                <a:lnTo>
                  <a:pt x="1911731" y="60198"/>
                </a:lnTo>
                <a:lnTo>
                  <a:pt x="1866392" y="78232"/>
                </a:lnTo>
                <a:lnTo>
                  <a:pt x="1821942" y="98425"/>
                </a:lnTo>
                <a:lnTo>
                  <a:pt x="1778635" y="120904"/>
                </a:lnTo>
                <a:lnTo>
                  <a:pt x="1736344" y="145542"/>
                </a:lnTo>
                <a:lnTo>
                  <a:pt x="1695323" y="172212"/>
                </a:lnTo>
                <a:lnTo>
                  <a:pt x="1655572" y="201041"/>
                </a:lnTo>
                <a:lnTo>
                  <a:pt x="1617345" y="231902"/>
                </a:lnTo>
                <a:lnTo>
                  <a:pt x="1580388" y="264795"/>
                </a:lnTo>
                <a:lnTo>
                  <a:pt x="1545082" y="299720"/>
                </a:lnTo>
                <a:lnTo>
                  <a:pt x="1511427" y="336423"/>
                </a:lnTo>
                <a:lnTo>
                  <a:pt x="0" y="2076704"/>
                </a:lnTo>
                <a:lnTo>
                  <a:pt x="1132332" y="2076704"/>
                </a:lnTo>
                <a:lnTo>
                  <a:pt x="1221486" y="1974075"/>
                </a:lnTo>
                <a:lnTo>
                  <a:pt x="2243074" y="748157"/>
                </a:lnTo>
                <a:lnTo>
                  <a:pt x="3363341" y="2076704"/>
                </a:lnTo>
                <a:lnTo>
                  <a:pt x="4487545" y="2076704"/>
                </a:lnTo>
                <a:lnTo>
                  <a:pt x="4487545" y="2074252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1604619"/>
            <a:ext cx="5034915" cy="2312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text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took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galley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scrambled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specimen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book.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five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centuries,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400" spc="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leap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typesetting,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remaining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essentially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unchanged.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It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popularised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1960s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release</a:t>
            </a:r>
            <a:r>
              <a:rPr sz="1400" spc="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Letraset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sheets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containing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passages,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recently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desktop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publishing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software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Aldus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PageMaker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versions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Ipsum.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2186647"/>
            <a:ext cx="72008" cy="14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3056597"/>
            <a:ext cx="72008" cy="148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6553" y="3926547"/>
            <a:ext cx="72008" cy="148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796625"/>
            <a:ext cx="72006" cy="1487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44234" y="1664970"/>
            <a:ext cx="920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5485" y="2003907"/>
            <a:ext cx="4707890" cy="786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 text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5485" y="2877413"/>
            <a:ext cx="4707890" cy="78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 text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5485" y="3753713"/>
            <a:ext cx="47078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 text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5485" y="4619599"/>
            <a:ext cx="4707890" cy="786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 text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sp>
        <p:nvSpPr>
          <p:cNvPr id="13" name="object 13"/>
          <p:cNvSpPr/>
          <p:nvPr/>
        </p:nvSpPr>
        <p:spPr>
          <a:xfrm>
            <a:off x="0" y="4705350"/>
            <a:ext cx="3999865" cy="2152650"/>
          </a:xfrm>
          <a:custGeom>
            <a:avLst/>
            <a:gdLst/>
            <a:ahLst/>
            <a:cxnLst/>
            <a:rect l="l" t="t" r="r" b="b"/>
            <a:pathLst>
              <a:path w="3999865" h="2152650">
                <a:moveTo>
                  <a:pt x="3999484" y="2152648"/>
                </a:moveTo>
                <a:lnTo>
                  <a:pt x="2434082" y="338963"/>
                </a:lnTo>
                <a:lnTo>
                  <a:pt x="2400427" y="302006"/>
                </a:lnTo>
                <a:lnTo>
                  <a:pt x="2365248" y="266954"/>
                </a:lnTo>
                <a:lnTo>
                  <a:pt x="2328418" y="233933"/>
                </a:lnTo>
                <a:lnTo>
                  <a:pt x="2290191" y="202819"/>
                </a:lnTo>
                <a:lnTo>
                  <a:pt x="2250440" y="173862"/>
                </a:lnTo>
                <a:lnTo>
                  <a:pt x="2209419" y="146938"/>
                </a:lnTo>
                <a:lnTo>
                  <a:pt x="2167128" y="122174"/>
                </a:lnTo>
                <a:lnTo>
                  <a:pt x="2123821" y="99568"/>
                </a:lnTo>
                <a:lnTo>
                  <a:pt x="2079370" y="79248"/>
                </a:lnTo>
                <a:lnTo>
                  <a:pt x="2033905" y="61087"/>
                </a:lnTo>
                <a:lnTo>
                  <a:pt x="1987550" y="45212"/>
                </a:lnTo>
                <a:lnTo>
                  <a:pt x="1940433" y="31623"/>
                </a:lnTo>
                <a:lnTo>
                  <a:pt x="1892554" y="20447"/>
                </a:lnTo>
                <a:lnTo>
                  <a:pt x="1844039" y="11683"/>
                </a:lnTo>
                <a:lnTo>
                  <a:pt x="1794891" y="5333"/>
                </a:lnTo>
                <a:lnTo>
                  <a:pt x="1745361" y="1397"/>
                </a:lnTo>
                <a:lnTo>
                  <a:pt x="1695450" y="0"/>
                </a:lnTo>
                <a:lnTo>
                  <a:pt x="1693926" y="0"/>
                </a:lnTo>
                <a:lnTo>
                  <a:pt x="1644142" y="1269"/>
                </a:lnTo>
                <a:lnTo>
                  <a:pt x="1594612" y="5080"/>
                </a:lnTo>
                <a:lnTo>
                  <a:pt x="1545717" y="11302"/>
                </a:lnTo>
                <a:lnTo>
                  <a:pt x="1497203" y="20066"/>
                </a:lnTo>
                <a:lnTo>
                  <a:pt x="1449451" y="31114"/>
                </a:lnTo>
                <a:lnTo>
                  <a:pt x="1402334" y="44450"/>
                </a:lnTo>
                <a:lnTo>
                  <a:pt x="1356106" y="60198"/>
                </a:lnTo>
                <a:lnTo>
                  <a:pt x="1310640" y="78231"/>
                </a:lnTo>
                <a:lnTo>
                  <a:pt x="1266266" y="98551"/>
                </a:lnTo>
                <a:lnTo>
                  <a:pt x="1222895" y="121031"/>
                </a:lnTo>
                <a:lnTo>
                  <a:pt x="1180655" y="145542"/>
                </a:lnTo>
                <a:lnTo>
                  <a:pt x="1139634" y="172338"/>
                </a:lnTo>
                <a:lnTo>
                  <a:pt x="1099908" y="201168"/>
                </a:lnTo>
                <a:lnTo>
                  <a:pt x="1061580" y="232029"/>
                </a:lnTo>
                <a:lnTo>
                  <a:pt x="1024724" y="264922"/>
                </a:lnTo>
                <a:lnTo>
                  <a:pt x="989418" y="299719"/>
                </a:lnTo>
                <a:lnTo>
                  <a:pt x="955751" y="336550"/>
                </a:lnTo>
                <a:lnTo>
                  <a:pt x="0" y="1437017"/>
                </a:lnTo>
              </a:path>
              <a:path w="3999865" h="2152650">
                <a:moveTo>
                  <a:pt x="510743" y="2152648"/>
                </a:moveTo>
                <a:lnTo>
                  <a:pt x="665810" y="1974151"/>
                </a:lnTo>
                <a:lnTo>
                  <a:pt x="1687322" y="748157"/>
                </a:lnTo>
                <a:lnTo>
                  <a:pt x="2871724" y="2152648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3851618"/>
            <a:ext cx="72009" cy="1487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213568"/>
            <a:ext cx="72009" cy="14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575644"/>
            <a:ext cx="72009" cy="148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937594"/>
            <a:ext cx="72009" cy="148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5299544"/>
            <a:ext cx="72009" cy="1487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5661609"/>
            <a:ext cx="72009" cy="1487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6023609"/>
            <a:ext cx="72009" cy="1487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6900" y="1604619"/>
            <a:ext cx="4421505" cy="4617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89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opinion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4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14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today.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Highlight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shaping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tomorrow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1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thought-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provoking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400">
              <a:latin typeface="Calibri"/>
              <a:cs typeface="Calibri"/>
            </a:endParaRPr>
          </a:p>
          <a:p>
            <a:pPr marL="15240" algn="just">
              <a:lnSpc>
                <a:spcPct val="100000"/>
              </a:lnSpc>
              <a:spcBef>
                <a:spcPts val="5"/>
              </a:spcBef>
            </a:pPr>
            <a:r>
              <a:rPr sz="1750" b="1" dirty="0">
                <a:solidFill>
                  <a:srgbClr val="D0FF57"/>
                </a:solidFill>
                <a:latin typeface="Calibri"/>
                <a:cs typeface="Calibri"/>
              </a:rPr>
              <a:t>Dummy</a:t>
            </a:r>
            <a:r>
              <a:rPr sz="1750" b="1" spc="8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750" b="1" spc="-2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endParaRPr sz="175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51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sp>
        <p:nvSpPr>
          <p:cNvPr id="11" name="object 11"/>
          <p:cNvSpPr/>
          <p:nvPr/>
        </p:nvSpPr>
        <p:spPr>
          <a:xfrm>
            <a:off x="4239259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15" y="0"/>
                </a:moveTo>
                <a:lnTo>
                  <a:pt x="1745106" y="747395"/>
                </a:lnTo>
                <a:lnTo>
                  <a:pt x="1114805" y="0"/>
                </a:lnTo>
              </a:path>
              <a:path w="3483609" h="1496060">
                <a:moveTo>
                  <a:pt x="0" y="0"/>
                </a:moveTo>
                <a:lnTo>
                  <a:pt x="998347" y="1156715"/>
                </a:lnTo>
                <a:lnTo>
                  <a:pt x="1032001" y="1193673"/>
                </a:lnTo>
                <a:lnTo>
                  <a:pt x="1067180" y="1228725"/>
                </a:lnTo>
                <a:lnTo>
                  <a:pt x="1104011" y="1261745"/>
                </a:lnTo>
                <a:lnTo>
                  <a:pt x="1142364" y="1292733"/>
                </a:lnTo>
                <a:lnTo>
                  <a:pt x="1181989" y="1321815"/>
                </a:lnTo>
                <a:lnTo>
                  <a:pt x="1223010" y="1348739"/>
                </a:lnTo>
                <a:lnTo>
                  <a:pt x="1265301" y="1373504"/>
                </a:lnTo>
                <a:lnTo>
                  <a:pt x="1308735" y="1396111"/>
                </a:lnTo>
                <a:lnTo>
                  <a:pt x="1353185" y="1416430"/>
                </a:lnTo>
                <a:lnTo>
                  <a:pt x="1398524" y="1434591"/>
                </a:lnTo>
                <a:lnTo>
                  <a:pt x="1444878" y="1450466"/>
                </a:lnTo>
                <a:lnTo>
                  <a:pt x="1492123" y="1464055"/>
                </a:lnTo>
                <a:lnTo>
                  <a:pt x="1540002" y="1475232"/>
                </a:lnTo>
                <a:lnTo>
                  <a:pt x="1588515" y="1483995"/>
                </a:lnTo>
                <a:lnTo>
                  <a:pt x="1637538" y="1490345"/>
                </a:lnTo>
                <a:lnTo>
                  <a:pt x="1687067" y="1494282"/>
                </a:lnTo>
                <a:lnTo>
                  <a:pt x="1737105" y="1495552"/>
                </a:lnTo>
                <a:lnTo>
                  <a:pt x="1738502" y="1495552"/>
                </a:lnTo>
                <a:lnTo>
                  <a:pt x="1788287" y="1494282"/>
                </a:lnTo>
                <a:lnTo>
                  <a:pt x="1837816" y="1490599"/>
                </a:lnTo>
                <a:lnTo>
                  <a:pt x="1886712" y="1484249"/>
                </a:lnTo>
                <a:lnTo>
                  <a:pt x="1935226" y="1475613"/>
                </a:lnTo>
                <a:lnTo>
                  <a:pt x="1982977" y="1464564"/>
                </a:lnTo>
                <a:lnTo>
                  <a:pt x="2030094" y="1451102"/>
                </a:lnTo>
                <a:lnTo>
                  <a:pt x="2076323" y="1435353"/>
                </a:lnTo>
                <a:lnTo>
                  <a:pt x="2121789" y="1417447"/>
                </a:lnTo>
                <a:lnTo>
                  <a:pt x="2166239" y="1397127"/>
                </a:lnTo>
                <a:lnTo>
                  <a:pt x="2209545" y="1374648"/>
                </a:lnTo>
                <a:lnTo>
                  <a:pt x="2251837" y="1350010"/>
                </a:lnTo>
                <a:lnTo>
                  <a:pt x="2292858" y="1323339"/>
                </a:lnTo>
                <a:lnTo>
                  <a:pt x="2332482" y="1294511"/>
                </a:lnTo>
                <a:lnTo>
                  <a:pt x="2370836" y="1263650"/>
                </a:lnTo>
                <a:lnTo>
                  <a:pt x="2407792" y="1230757"/>
                </a:lnTo>
                <a:lnTo>
                  <a:pt x="2443098" y="1195832"/>
                </a:lnTo>
                <a:lnTo>
                  <a:pt x="2476754" y="1159128"/>
                </a:lnTo>
                <a:lnTo>
                  <a:pt x="3483356" y="0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5598" y="4781295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4487545" y="2074252"/>
                </a:moveTo>
                <a:lnTo>
                  <a:pt x="3343021" y="748157"/>
                </a:lnTo>
                <a:lnTo>
                  <a:pt x="2989834" y="338836"/>
                </a:lnTo>
                <a:lnTo>
                  <a:pt x="2956179" y="301879"/>
                </a:lnTo>
                <a:lnTo>
                  <a:pt x="2921000" y="266827"/>
                </a:lnTo>
                <a:lnTo>
                  <a:pt x="2884170" y="233807"/>
                </a:lnTo>
                <a:lnTo>
                  <a:pt x="2845816" y="202819"/>
                </a:lnTo>
                <a:lnTo>
                  <a:pt x="2806192" y="173736"/>
                </a:lnTo>
                <a:lnTo>
                  <a:pt x="2765171" y="146939"/>
                </a:lnTo>
                <a:lnTo>
                  <a:pt x="2722880" y="122047"/>
                </a:lnTo>
                <a:lnTo>
                  <a:pt x="2679446" y="99441"/>
                </a:lnTo>
                <a:lnTo>
                  <a:pt x="2634996" y="79121"/>
                </a:lnTo>
                <a:lnTo>
                  <a:pt x="2589530" y="60960"/>
                </a:lnTo>
                <a:lnTo>
                  <a:pt x="2543302" y="45085"/>
                </a:lnTo>
                <a:lnTo>
                  <a:pt x="2496058" y="31496"/>
                </a:lnTo>
                <a:lnTo>
                  <a:pt x="2448179" y="20320"/>
                </a:lnTo>
                <a:lnTo>
                  <a:pt x="2399665" y="11557"/>
                </a:lnTo>
                <a:lnTo>
                  <a:pt x="2350643" y="5207"/>
                </a:lnTo>
                <a:lnTo>
                  <a:pt x="2301113" y="1270"/>
                </a:lnTo>
                <a:lnTo>
                  <a:pt x="2251075" y="0"/>
                </a:lnTo>
                <a:lnTo>
                  <a:pt x="2196338" y="1270"/>
                </a:lnTo>
                <a:lnTo>
                  <a:pt x="2198624" y="1270"/>
                </a:lnTo>
                <a:lnTo>
                  <a:pt x="2150364" y="4953"/>
                </a:lnTo>
                <a:lnTo>
                  <a:pt x="2101342" y="11303"/>
                </a:lnTo>
                <a:lnTo>
                  <a:pt x="2052955" y="19939"/>
                </a:lnTo>
                <a:lnTo>
                  <a:pt x="2005203" y="30988"/>
                </a:lnTo>
                <a:lnTo>
                  <a:pt x="1958086" y="44450"/>
                </a:lnTo>
                <a:lnTo>
                  <a:pt x="1911731" y="60198"/>
                </a:lnTo>
                <a:lnTo>
                  <a:pt x="1866392" y="78232"/>
                </a:lnTo>
                <a:lnTo>
                  <a:pt x="1821942" y="98425"/>
                </a:lnTo>
                <a:lnTo>
                  <a:pt x="1778635" y="120904"/>
                </a:lnTo>
                <a:lnTo>
                  <a:pt x="1736344" y="145542"/>
                </a:lnTo>
                <a:lnTo>
                  <a:pt x="1695323" y="172212"/>
                </a:lnTo>
                <a:lnTo>
                  <a:pt x="1655572" y="201041"/>
                </a:lnTo>
                <a:lnTo>
                  <a:pt x="1617345" y="231902"/>
                </a:lnTo>
                <a:lnTo>
                  <a:pt x="1580388" y="264795"/>
                </a:lnTo>
                <a:lnTo>
                  <a:pt x="1545082" y="299720"/>
                </a:lnTo>
                <a:lnTo>
                  <a:pt x="1511427" y="336423"/>
                </a:lnTo>
                <a:lnTo>
                  <a:pt x="0" y="2076704"/>
                </a:lnTo>
                <a:lnTo>
                  <a:pt x="1132332" y="2076704"/>
                </a:lnTo>
                <a:lnTo>
                  <a:pt x="1221486" y="1974075"/>
                </a:lnTo>
                <a:lnTo>
                  <a:pt x="2243074" y="748157"/>
                </a:lnTo>
                <a:lnTo>
                  <a:pt x="3363341" y="2076704"/>
                </a:lnTo>
                <a:lnTo>
                  <a:pt x="4487545" y="2076704"/>
                </a:lnTo>
                <a:lnTo>
                  <a:pt x="4487545" y="2074252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1604619"/>
            <a:ext cx="7047865" cy="787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Dummy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text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Panel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discussions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bring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together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opinion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leaders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discuss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most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topical healthcare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challenges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today.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Highlight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leading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role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business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shaping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healthcare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tomorrow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0" dirty="0">
                <a:latin typeface="Calibri"/>
                <a:cs typeface="Calibri"/>
              </a:rPr>
              <a:t> participating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-25" dirty="0">
                <a:latin typeface="Calibri"/>
                <a:cs typeface="Calibri"/>
              </a:rPr>
              <a:t> thought-</a:t>
            </a:r>
            <a:r>
              <a:rPr sz="1400" spc="-10" dirty="0">
                <a:latin typeface="Calibri"/>
                <a:cs typeface="Calibri"/>
              </a:rPr>
              <a:t>provoking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43523"/>
                </a:solidFill>
              </a:rPr>
              <a:t>Slide</a:t>
            </a:r>
            <a:r>
              <a:rPr spc="-20" dirty="0">
                <a:solidFill>
                  <a:srgbClr val="143523"/>
                </a:solidFill>
              </a:rPr>
              <a:t> </a:t>
            </a:r>
            <a:r>
              <a:rPr spc="-10" dirty="0">
                <a:solidFill>
                  <a:srgbClr val="143523"/>
                </a:solidFill>
              </a:rPr>
              <a:t>title</a:t>
            </a:r>
          </a:p>
        </p:txBody>
      </p:sp>
      <p:sp>
        <p:nvSpPr>
          <p:cNvPr id="4" name="object 4"/>
          <p:cNvSpPr/>
          <p:nvPr/>
        </p:nvSpPr>
        <p:spPr>
          <a:xfrm>
            <a:off x="8687561" y="1736979"/>
            <a:ext cx="3505835" cy="5121275"/>
          </a:xfrm>
          <a:custGeom>
            <a:avLst/>
            <a:gdLst/>
            <a:ahLst/>
            <a:cxnLst/>
            <a:rect l="l" t="t" r="r" b="b"/>
            <a:pathLst>
              <a:path w="3505834" h="5121275">
                <a:moveTo>
                  <a:pt x="3505581" y="0"/>
                </a:moveTo>
                <a:lnTo>
                  <a:pt x="444754" y="2641854"/>
                </a:lnTo>
                <a:lnTo>
                  <a:pt x="407035" y="2675636"/>
                </a:lnTo>
                <a:lnTo>
                  <a:pt x="370840" y="2710815"/>
                </a:lnTo>
                <a:lnTo>
                  <a:pt x="336296" y="2747264"/>
                </a:lnTo>
                <a:lnTo>
                  <a:pt x="303149" y="2784983"/>
                </a:lnTo>
                <a:lnTo>
                  <a:pt x="271653" y="2823718"/>
                </a:lnTo>
                <a:lnTo>
                  <a:pt x="241681" y="2863723"/>
                </a:lnTo>
                <a:lnTo>
                  <a:pt x="213360" y="2904617"/>
                </a:lnTo>
                <a:lnTo>
                  <a:pt x="186690" y="2946654"/>
                </a:lnTo>
                <a:lnTo>
                  <a:pt x="161798" y="2989580"/>
                </a:lnTo>
                <a:lnTo>
                  <a:pt x="138430" y="3033395"/>
                </a:lnTo>
                <a:lnTo>
                  <a:pt x="116840" y="3078099"/>
                </a:lnTo>
                <a:lnTo>
                  <a:pt x="97028" y="3123565"/>
                </a:lnTo>
                <a:lnTo>
                  <a:pt x="78994" y="3169793"/>
                </a:lnTo>
                <a:lnTo>
                  <a:pt x="62738" y="3216783"/>
                </a:lnTo>
                <a:lnTo>
                  <a:pt x="48387" y="3264408"/>
                </a:lnTo>
                <a:lnTo>
                  <a:pt x="35687" y="3312541"/>
                </a:lnTo>
                <a:lnTo>
                  <a:pt x="25019" y="3361309"/>
                </a:lnTo>
                <a:lnTo>
                  <a:pt x="16129" y="3410585"/>
                </a:lnTo>
                <a:lnTo>
                  <a:pt x="9144" y="3460242"/>
                </a:lnTo>
                <a:lnTo>
                  <a:pt x="4191" y="3510280"/>
                </a:lnTo>
                <a:lnTo>
                  <a:pt x="1143" y="3560699"/>
                </a:lnTo>
                <a:lnTo>
                  <a:pt x="0" y="3613277"/>
                </a:lnTo>
                <a:lnTo>
                  <a:pt x="1016" y="3663823"/>
                </a:lnTo>
                <a:lnTo>
                  <a:pt x="3937" y="3714115"/>
                </a:lnTo>
                <a:lnTo>
                  <a:pt x="8890" y="3764153"/>
                </a:lnTo>
                <a:lnTo>
                  <a:pt x="15748" y="3813683"/>
                </a:lnTo>
                <a:lnTo>
                  <a:pt x="24511" y="3862857"/>
                </a:lnTo>
                <a:lnTo>
                  <a:pt x="35052" y="3911511"/>
                </a:lnTo>
                <a:lnTo>
                  <a:pt x="47625" y="3959631"/>
                </a:lnTo>
                <a:lnTo>
                  <a:pt x="61849" y="4007154"/>
                </a:lnTo>
                <a:lnTo>
                  <a:pt x="77978" y="4054043"/>
                </a:lnTo>
                <a:lnTo>
                  <a:pt x="95885" y="4100245"/>
                </a:lnTo>
                <a:lnTo>
                  <a:pt x="115570" y="4145699"/>
                </a:lnTo>
                <a:lnTo>
                  <a:pt x="137033" y="4190352"/>
                </a:lnTo>
                <a:lnTo>
                  <a:pt x="160147" y="4234180"/>
                </a:lnTo>
                <a:lnTo>
                  <a:pt x="184912" y="4277106"/>
                </a:lnTo>
                <a:lnTo>
                  <a:pt x="211455" y="4319079"/>
                </a:lnTo>
                <a:lnTo>
                  <a:pt x="239522" y="4360075"/>
                </a:lnTo>
                <a:lnTo>
                  <a:pt x="269367" y="4400016"/>
                </a:lnTo>
                <a:lnTo>
                  <a:pt x="300736" y="4438853"/>
                </a:lnTo>
                <a:lnTo>
                  <a:pt x="333629" y="4476546"/>
                </a:lnTo>
                <a:lnTo>
                  <a:pt x="368173" y="4513059"/>
                </a:lnTo>
                <a:lnTo>
                  <a:pt x="404114" y="4548301"/>
                </a:lnTo>
                <a:lnTo>
                  <a:pt x="441706" y="4582261"/>
                </a:lnTo>
                <a:lnTo>
                  <a:pt x="1061974" y="5121019"/>
                </a:lnTo>
                <a:lnTo>
                  <a:pt x="2773299" y="5121019"/>
                </a:lnTo>
                <a:lnTo>
                  <a:pt x="2591181" y="4962842"/>
                </a:lnTo>
                <a:lnTo>
                  <a:pt x="982091" y="3621913"/>
                </a:lnTo>
                <a:lnTo>
                  <a:pt x="2895473" y="2008378"/>
                </a:lnTo>
                <a:lnTo>
                  <a:pt x="3505581" y="1481963"/>
                </a:lnTo>
                <a:lnTo>
                  <a:pt x="3505581" y="0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000" y="2839465"/>
            <a:ext cx="2408555" cy="1403350"/>
          </a:xfrm>
          <a:custGeom>
            <a:avLst/>
            <a:gdLst/>
            <a:ahLst/>
            <a:cxnLst/>
            <a:rect l="l" t="t" r="r" b="b"/>
            <a:pathLst>
              <a:path w="2408555" h="1403350">
                <a:moveTo>
                  <a:pt x="2408186" y="93472"/>
                </a:moveTo>
                <a:lnTo>
                  <a:pt x="2404757" y="76454"/>
                </a:lnTo>
                <a:lnTo>
                  <a:pt x="2404757" y="76073"/>
                </a:lnTo>
                <a:lnTo>
                  <a:pt x="2400947" y="57150"/>
                </a:lnTo>
                <a:lnTo>
                  <a:pt x="2380881" y="27432"/>
                </a:lnTo>
                <a:lnTo>
                  <a:pt x="2351163" y="7366"/>
                </a:lnTo>
                <a:lnTo>
                  <a:pt x="2314841" y="0"/>
                </a:lnTo>
                <a:lnTo>
                  <a:pt x="93433" y="0"/>
                </a:lnTo>
                <a:lnTo>
                  <a:pt x="57061" y="7366"/>
                </a:lnTo>
                <a:lnTo>
                  <a:pt x="27368" y="27432"/>
                </a:lnTo>
                <a:lnTo>
                  <a:pt x="7340" y="57150"/>
                </a:lnTo>
                <a:lnTo>
                  <a:pt x="3505" y="76073"/>
                </a:lnTo>
                <a:lnTo>
                  <a:pt x="0" y="93472"/>
                </a:lnTo>
                <a:lnTo>
                  <a:pt x="0" y="1403223"/>
                </a:lnTo>
                <a:lnTo>
                  <a:pt x="7010" y="1403223"/>
                </a:lnTo>
                <a:lnTo>
                  <a:pt x="7010" y="472313"/>
                </a:lnTo>
                <a:lnTo>
                  <a:pt x="2401201" y="472313"/>
                </a:lnTo>
                <a:lnTo>
                  <a:pt x="2401201" y="1403223"/>
                </a:lnTo>
                <a:lnTo>
                  <a:pt x="2408186" y="1403223"/>
                </a:lnTo>
                <a:lnTo>
                  <a:pt x="2408186" y="93472"/>
                </a:lnTo>
                <a:close/>
              </a:path>
            </a:pathLst>
          </a:custGeom>
          <a:solidFill>
            <a:srgbClr val="143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7377" y="2938017"/>
            <a:ext cx="389890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50" b="1" spc="-2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6032" y="3414521"/>
            <a:ext cx="1388745" cy="69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marR="5651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Healthcare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Leadership Conference</a:t>
            </a:r>
            <a:endParaRPr sz="1100">
              <a:latin typeface="Calibri"/>
              <a:cs typeface="Calibri"/>
            </a:endParaRPr>
          </a:p>
          <a:p>
            <a:pPr marL="12065" marR="5080" algn="ctr">
              <a:lnSpc>
                <a:spcPct val="127099"/>
              </a:lnSpc>
              <a:spcBef>
                <a:spcPts val="20"/>
              </a:spcBef>
            </a:pPr>
            <a:r>
              <a:rPr sz="850" dirty="0">
                <a:latin typeface="Calibri"/>
                <a:cs typeface="Calibri"/>
              </a:rPr>
              <a:t>In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partnership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with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Healthcare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Federation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Nigeria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(HFN)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505" y="4246117"/>
            <a:ext cx="2401570" cy="934719"/>
          </a:xfrm>
          <a:prstGeom prst="rect">
            <a:avLst/>
          </a:prstGeom>
          <a:ln w="7011">
            <a:solidFill>
              <a:srgbClr val="143523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659130" marR="641985" algn="ctr">
              <a:lnSpc>
                <a:spcPct val="100000"/>
              </a:lnSpc>
              <a:spcBef>
                <a:spcPts val="910"/>
              </a:spcBef>
            </a:pPr>
            <a:r>
              <a:rPr sz="1100" dirty="0">
                <a:latin typeface="Calibri"/>
                <a:cs typeface="Calibri"/>
              </a:rPr>
              <a:t>Health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Investments Conference</a:t>
            </a:r>
            <a:endParaRPr sz="110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  <a:spcBef>
                <a:spcPts val="300"/>
              </a:spcBef>
            </a:pPr>
            <a:r>
              <a:rPr sz="850" dirty="0">
                <a:latin typeface="Calibri"/>
                <a:cs typeface="Calibri"/>
              </a:rPr>
              <a:t>In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partnership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with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Private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Sector</a:t>
            </a:r>
            <a:endParaRPr sz="85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275"/>
              </a:spcBef>
            </a:pPr>
            <a:r>
              <a:rPr sz="850" dirty="0">
                <a:latin typeface="Calibri"/>
                <a:cs typeface="Calibri"/>
              </a:rPr>
              <a:t>Health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Alliance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Nigeria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(PSHAN)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3184" y="2839465"/>
            <a:ext cx="2408555" cy="1403985"/>
          </a:xfrm>
          <a:custGeom>
            <a:avLst/>
            <a:gdLst/>
            <a:ahLst/>
            <a:cxnLst/>
            <a:rect l="l" t="t" r="r" b="b"/>
            <a:pathLst>
              <a:path w="2408554" h="1403985">
                <a:moveTo>
                  <a:pt x="2408301" y="92964"/>
                </a:moveTo>
                <a:lnTo>
                  <a:pt x="2404745" y="92964"/>
                </a:lnTo>
                <a:lnTo>
                  <a:pt x="2404745" y="76073"/>
                </a:lnTo>
                <a:lnTo>
                  <a:pt x="2404745" y="58674"/>
                </a:lnTo>
                <a:lnTo>
                  <a:pt x="2401316" y="58674"/>
                </a:lnTo>
                <a:lnTo>
                  <a:pt x="2401316" y="59042"/>
                </a:lnTo>
                <a:lnTo>
                  <a:pt x="2400935" y="57150"/>
                </a:lnTo>
                <a:lnTo>
                  <a:pt x="2380996" y="27432"/>
                </a:lnTo>
                <a:lnTo>
                  <a:pt x="2351278" y="7366"/>
                </a:lnTo>
                <a:lnTo>
                  <a:pt x="2314829" y="0"/>
                </a:lnTo>
                <a:lnTo>
                  <a:pt x="93472" y="0"/>
                </a:lnTo>
                <a:lnTo>
                  <a:pt x="57150" y="7366"/>
                </a:lnTo>
                <a:lnTo>
                  <a:pt x="27432" y="27432"/>
                </a:lnTo>
                <a:lnTo>
                  <a:pt x="7366" y="57150"/>
                </a:lnTo>
                <a:lnTo>
                  <a:pt x="6985" y="59042"/>
                </a:lnTo>
                <a:lnTo>
                  <a:pt x="6985" y="58801"/>
                </a:lnTo>
                <a:lnTo>
                  <a:pt x="0" y="93472"/>
                </a:lnTo>
                <a:lnTo>
                  <a:pt x="0" y="1403223"/>
                </a:lnTo>
                <a:lnTo>
                  <a:pt x="6985" y="1403223"/>
                </a:lnTo>
                <a:lnTo>
                  <a:pt x="6985" y="472313"/>
                </a:lnTo>
                <a:lnTo>
                  <a:pt x="2401316" y="472313"/>
                </a:lnTo>
                <a:lnTo>
                  <a:pt x="2401316" y="472694"/>
                </a:lnTo>
                <a:lnTo>
                  <a:pt x="2401316" y="1403604"/>
                </a:lnTo>
                <a:lnTo>
                  <a:pt x="2408301" y="1403604"/>
                </a:lnTo>
                <a:lnTo>
                  <a:pt x="2408301" y="472694"/>
                </a:lnTo>
                <a:lnTo>
                  <a:pt x="2408301" y="92964"/>
                </a:lnTo>
                <a:close/>
              </a:path>
            </a:pathLst>
          </a:custGeom>
          <a:solidFill>
            <a:srgbClr val="143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8929" y="2938017"/>
            <a:ext cx="389255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50" b="1" spc="-2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1578" y="3582670"/>
            <a:ext cx="15754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ABC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Health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Digital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Health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&amp;</a:t>
            </a:r>
            <a:r>
              <a:rPr sz="1100" dirty="0">
                <a:latin typeface="Calibri"/>
                <a:cs typeface="Calibri"/>
              </a:rPr>
              <a:t> AI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Conference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6717" y="4246117"/>
            <a:ext cx="2401570" cy="934719"/>
          </a:xfrm>
          <a:prstGeom prst="rect">
            <a:avLst/>
          </a:prstGeom>
          <a:ln w="7022">
            <a:solidFill>
              <a:srgbClr val="14352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100">
              <a:latin typeface="Times New Roman"/>
              <a:cs typeface="Times New Roman"/>
            </a:endParaRPr>
          </a:p>
          <a:p>
            <a:pPr marL="51054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Nigeria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Health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Watch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4482" y="2839465"/>
            <a:ext cx="2408555" cy="1403350"/>
          </a:xfrm>
          <a:custGeom>
            <a:avLst/>
            <a:gdLst/>
            <a:ahLst/>
            <a:cxnLst/>
            <a:rect l="l" t="t" r="r" b="b"/>
            <a:pathLst>
              <a:path w="2408554" h="1403350">
                <a:moveTo>
                  <a:pt x="2408174" y="93472"/>
                </a:moveTo>
                <a:lnTo>
                  <a:pt x="2404745" y="76454"/>
                </a:lnTo>
                <a:lnTo>
                  <a:pt x="2404745" y="76073"/>
                </a:lnTo>
                <a:lnTo>
                  <a:pt x="2400935" y="57150"/>
                </a:lnTo>
                <a:lnTo>
                  <a:pt x="2380869" y="27432"/>
                </a:lnTo>
                <a:lnTo>
                  <a:pt x="2351151" y="7366"/>
                </a:lnTo>
                <a:lnTo>
                  <a:pt x="2314829" y="0"/>
                </a:lnTo>
                <a:lnTo>
                  <a:pt x="93345" y="0"/>
                </a:lnTo>
                <a:lnTo>
                  <a:pt x="57023" y="7366"/>
                </a:lnTo>
                <a:lnTo>
                  <a:pt x="27305" y="27432"/>
                </a:lnTo>
                <a:lnTo>
                  <a:pt x="7366" y="57150"/>
                </a:lnTo>
                <a:lnTo>
                  <a:pt x="6985" y="58991"/>
                </a:lnTo>
                <a:lnTo>
                  <a:pt x="6985" y="58801"/>
                </a:lnTo>
                <a:lnTo>
                  <a:pt x="5829" y="64503"/>
                </a:lnTo>
                <a:lnTo>
                  <a:pt x="3429" y="76073"/>
                </a:lnTo>
                <a:lnTo>
                  <a:pt x="3429" y="76454"/>
                </a:lnTo>
                <a:lnTo>
                  <a:pt x="0" y="93472"/>
                </a:lnTo>
                <a:lnTo>
                  <a:pt x="0" y="1403223"/>
                </a:lnTo>
                <a:lnTo>
                  <a:pt x="6985" y="1403223"/>
                </a:lnTo>
                <a:lnTo>
                  <a:pt x="6985" y="472313"/>
                </a:lnTo>
                <a:lnTo>
                  <a:pt x="2401189" y="472313"/>
                </a:lnTo>
                <a:lnTo>
                  <a:pt x="2401189" y="1403223"/>
                </a:lnTo>
                <a:lnTo>
                  <a:pt x="2408174" y="1403223"/>
                </a:lnTo>
                <a:lnTo>
                  <a:pt x="2408174" y="93472"/>
                </a:lnTo>
                <a:close/>
              </a:path>
            </a:pathLst>
          </a:custGeom>
          <a:solidFill>
            <a:srgbClr val="143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49593" y="2938017"/>
            <a:ext cx="389255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50" b="1" spc="-2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71742" y="3414521"/>
            <a:ext cx="1543050" cy="69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marR="57150" algn="ctr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Calibri"/>
                <a:cs typeface="Calibri"/>
              </a:rPr>
              <a:t>West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Africa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Public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Health conference</a:t>
            </a:r>
            <a:endParaRPr sz="1100">
              <a:latin typeface="Calibri"/>
              <a:cs typeface="Calibri"/>
            </a:endParaRPr>
          </a:p>
          <a:p>
            <a:pPr marL="12065" marR="5080" indent="635" algn="ctr">
              <a:lnSpc>
                <a:spcPct val="127099"/>
              </a:lnSpc>
              <a:spcBef>
                <a:spcPts val="20"/>
              </a:spcBef>
            </a:pPr>
            <a:r>
              <a:rPr sz="850" dirty="0">
                <a:latin typeface="Calibri"/>
                <a:cs typeface="Calibri"/>
              </a:rPr>
              <a:t>In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partnership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with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West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African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Institute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Public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Health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(WAIPH)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7936" y="4246117"/>
            <a:ext cx="2401570" cy="934719"/>
          </a:xfrm>
          <a:prstGeom prst="rect">
            <a:avLst/>
          </a:prstGeom>
          <a:ln w="7009">
            <a:solidFill>
              <a:srgbClr val="143523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295275" marR="277495" indent="1270" algn="ctr">
              <a:lnSpc>
                <a:spcPct val="109900"/>
              </a:lnSpc>
              <a:spcBef>
                <a:spcPts val="710"/>
              </a:spcBef>
            </a:pPr>
            <a:r>
              <a:rPr sz="1100" spc="-10" dirty="0">
                <a:latin typeface="Calibri"/>
                <a:cs typeface="Calibri"/>
              </a:rPr>
              <a:t>EmpowerHER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Women</a:t>
            </a:r>
            <a:r>
              <a:rPr sz="1100" spc="-25" dirty="0">
                <a:latin typeface="Calibri"/>
                <a:cs typeface="Calibri"/>
              </a:rPr>
              <a:t> in </a:t>
            </a:r>
            <a:r>
              <a:rPr sz="1100" dirty="0">
                <a:latin typeface="Calibri"/>
                <a:cs typeface="Calibri"/>
              </a:rPr>
              <a:t>Healthcare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Forum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Luncheon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In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partnership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with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Women</a:t>
            </a:r>
            <a:endParaRPr sz="85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360"/>
              </a:spcBef>
            </a:pPr>
            <a:r>
              <a:rPr sz="850" dirty="0">
                <a:latin typeface="Calibri"/>
                <a:cs typeface="Calibri"/>
              </a:rPr>
              <a:t>in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Healthcare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Network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(WIHCN)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43552" y="377085"/>
            <a:ext cx="1299668" cy="3771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pc="-2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simply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printing</a:t>
            </a:r>
            <a:r>
              <a:rPr spc="-4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10" dirty="0"/>
              <a:t>typesetting industry.</a:t>
            </a:r>
            <a:r>
              <a:rPr spc="-55" dirty="0"/>
              <a:t> </a:t>
            </a:r>
            <a:r>
              <a:rPr spc="-1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65" dirty="0"/>
              <a:t>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been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industry’s</a:t>
            </a:r>
            <a:r>
              <a:rPr spc="-20" dirty="0"/>
              <a:t> standard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5" dirty="0"/>
              <a:t> </a:t>
            </a:r>
            <a:r>
              <a:rPr spc="-20" dirty="0"/>
              <a:t>text </a:t>
            </a:r>
            <a:r>
              <a:rPr spc="-10" dirty="0"/>
              <a:t>ever</a:t>
            </a:r>
            <a:r>
              <a:rPr spc="-65" dirty="0"/>
              <a:t> </a:t>
            </a:r>
            <a:r>
              <a:rPr dirty="0"/>
              <a:t>since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1500s,</a:t>
            </a:r>
            <a:r>
              <a:rPr spc="-45" dirty="0"/>
              <a:t> </a:t>
            </a:r>
            <a:r>
              <a:rPr dirty="0"/>
              <a:t>when</a:t>
            </a:r>
            <a:r>
              <a:rPr spc="-6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spc="-10" dirty="0"/>
              <a:t>unknown</a:t>
            </a:r>
            <a:r>
              <a:rPr spc="-40" dirty="0"/>
              <a:t> </a:t>
            </a:r>
            <a:r>
              <a:rPr spc="-10" dirty="0"/>
              <a:t>printer</a:t>
            </a:r>
            <a:r>
              <a:rPr spc="-35" dirty="0"/>
              <a:t> </a:t>
            </a:r>
            <a:r>
              <a:rPr dirty="0"/>
              <a:t>took</a:t>
            </a:r>
            <a:r>
              <a:rPr spc="-7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galley</a:t>
            </a:r>
            <a:r>
              <a:rPr spc="-4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20" dirty="0"/>
              <a:t>type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scrambled</a:t>
            </a:r>
            <a:r>
              <a:rPr spc="-5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spc="-10" dirty="0"/>
              <a:t>make</a:t>
            </a:r>
            <a:r>
              <a:rPr spc="-4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20" dirty="0"/>
              <a:t>type</a:t>
            </a:r>
            <a:r>
              <a:rPr spc="-35" dirty="0"/>
              <a:t> </a:t>
            </a:r>
            <a:r>
              <a:rPr dirty="0"/>
              <a:t>specimen</a:t>
            </a:r>
            <a:r>
              <a:rPr spc="-35" dirty="0"/>
              <a:t> </a:t>
            </a:r>
            <a:r>
              <a:rPr dirty="0"/>
              <a:t>book.</a:t>
            </a:r>
            <a:r>
              <a:rPr spc="-5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spc="-20" dirty="0"/>
              <a:t>survived</a:t>
            </a:r>
            <a:r>
              <a:rPr spc="-35" dirty="0"/>
              <a:t> </a:t>
            </a:r>
            <a:r>
              <a:rPr spc="-25" dirty="0"/>
              <a:t>not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five</a:t>
            </a:r>
            <a:r>
              <a:rPr spc="-40" dirty="0"/>
              <a:t> </a:t>
            </a:r>
            <a:r>
              <a:rPr spc="-20" dirty="0"/>
              <a:t>centuries,</a:t>
            </a:r>
            <a:r>
              <a:rPr spc="-35" dirty="0"/>
              <a:t> </a:t>
            </a:r>
            <a:r>
              <a:rPr dirty="0"/>
              <a:t>but</a:t>
            </a:r>
            <a:r>
              <a:rPr spc="415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leap</a:t>
            </a:r>
            <a:r>
              <a:rPr spc="-45" dirty="0"/>
              <a:t> </a:t>
            </a:r>
            <a:r>
              <a:rPr dirty="0"/>
              <a:t>into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45" dirty="0"/>
              <a:t> </a:t>
            </a:r>
            <a:r>
              <a:rPr spc="-10" dirty="0"/>
              <a:t>typesetting, </a:t>
            </a:r>
            <a:r>
              <a:rPr spc="-20" dirty="0"/>
              <a:t>remaining</a:t>
            </a:r>
            <a:r>
              <a:rPr spc="-30" dirty="0"/>
              <a:t> </a:t>
            </a:r>
            <a:r>
              <a:rPr spc="-20" dirty="0"/>
              <a:t>essentially</a:t>
            </a:r>
            <a:r>
              <a:rPr spc="-15" dirty="0"/>
              <a:t> </a:t>
            </a:r>
            <a:r>
              <a:rPr spc="-10" dirty="0"/>
              <a:t>unchanged.</a:t>
            </a:r>
            <a:r>
              <a:rPr dirty="0"/>
              <a:t> It</a:t>
            </a:r>
            <a:r>
              <a:rPr spc="-35" dirty="0"/>
              <a:t> </a:t>
            </a:r>
            <a:r>
              <a:rPr dirty="0"/>
              <a:t>was</a:t>
            </a:r>
            <a:r>
              <a:rPr spc="-45" dirty="0"/>
              <a:t> </a:t>
            </a:r>
            <a:r>
              <a:rPr spc="-10" dirty="0"/>
              <a:t>popularised</a:t>
            </a:r>
            <a:r>
              <a:rPr spc="-1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1960s</a:t>
            </a:r>
            <a:r>
              <a:rPr spc="-15" dirty="0"/>
              <a:t> </a:t>
            </a:r>
            <a:r>
              <a:rPr spc="-20" dirty="0"/>
              <a:t>with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release</a:t>
            </a:r>
            <a:r>
              <a:rPr spc="4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0" dirty="0"/>
              <a:t>Letraset</a:t>
            </a:r>
            <a:r>
              <a:rPr spc="-35" dirty="0"/>
              <a:t> </a:t>
            </a:r>
            <a:r>
              <a:rPr dirty="0"/>
              <a:t>sheets</a:t>
            </a:r>
            <a:r>
              <a:rPr spc="-25" dirty="0"/>
              <a:t> </a:t>
            </a:r>
            <a:r>
              <a:rPr spc="-20" dirty="0"/>
              <a:t>containing </a:t>
            </a:r>
            <a:r>
              <a:rPr spc="-10" dirty="0"/>
              <a:t>Lorem</a:t>
            </a:r>
            <a:r>
              <a:rPr spc="-6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spc="-20" dirty="0"/>
              <a:t>passages,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more</a:t>
            </a:r>
            <a:r>
              <a:rPr spc="-55" dirty="0"/>
              <a:t> </a:t>
            </a:r>
            <a:r>
              <a:rPr spc="-20" dirty="0"/>
              <a:t>recently </a:t>
            </a:r>
            <a:r>
              <a:rPr dirty="0"/>
              <a:t>with</a:t>
            </a:r>
            <a:r>
              <a:rPr spc="-50" dirty="0"/>
              <a:t> </a:t>
            </a:r>
            <a:r>
              <a:rPr spc="-10" dirty="0"/>
              <a:t>desktop</a:t>
            </a:r>
            <a:r>
              <a:rPr spc="-25" dirty="0"/>
              <a:t> </a:t>
            </a:r>
            <a:r>
              <a:rPr spc="-10" dirty="0"/>
              <a:t>publishing</a:t>
            </a:r>
            <a:r>
              <a:rPr spc="-20" dirty="0"/>
              <a:t> software</a:t>
            </a:r>
            <a:r>
              <a:rPr spc="-55" dirty="0"/>
              <a:t> </a:t>
            </a:r>
            <a:r>
              <a:rPr dirty="0"/>
              <a:t>like</a:t>
            </a:r>
            <a:r>
              <a:rPr spc="-30" dirty="0"/>
              <a:t> </a:t>
            </a:r>
            <a:r>
              <a:rPr spc="-10" dirty="0"/>
              <a:t>Aldus</a:t>
            </a:r>
            <a:r>
              <a:rPr spc="-15" dirty="0"/>
              <a:t> </a:t>
            </a:r>
            <a:r>
              <a:rPr spc="-10" dirty="0"/>
              <a:t>PageMaker </a:t>
            </a:r>
            <a:r>
              <a:rPr dirty="0"/>
              <a:t>including</a:t>
            </a:r>
            <a:r>
              <a:rPr spc="-50" dirty="0"/>
              <a:t> </a:t>
            </a:r>
            <a:r>
              <a:rPr spc="-10" dirty="0"/>
              <a:t>versions</a:t>
            </a:r>
            <a:r>
              <a:rPr spc="-5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10" dirty="0"/>
              <a:t>Lorem</a:t>
            </a:r>
            <a:r>
              <a:rPr spc="-65" dirty="0"/>
              <a:t> </a:t>
            </a:r>
            <a:r>
              <a:rPr spc="-10" dirty="0"/>
              <a:t>Ipsum.</a:t>
            </a: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pc="-10" dirty="0"/>
          </a:p>
          <a:p>
            <a:pPr marL="12700" marR="5080">
              <a:lnSpc>
                <a:spcPct val="119100"/>
              </a:lnSpc>
            </a:pPr>
            <a:r>
              <a:rPr spc="-2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simply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printing</a:t>
            </a:r>
            <a:r>
              <a:rPr spc="-4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10" dirty="0"/>
              <a:t>typesetting industry.</a:t>
            </a:r>
            <a:r>
              <a:rPr spc="-55" dirty="0"/>
              <a:t> </a:t>
            </a:r>
            <a:r>
              <a:rPr spc="-1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65" dirty="0"/>
              <a:t>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been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industry’s</a:t>
            </a:r>
            <a:r>
              <a:rPr spc="-20" dirty="0"/>
              <a:t> standard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5" dirty="0"/>
              <a:t> </a:t>
            </a:r>
            <a:r>
              <a:rPr spc="-20" dirty="0"/>
              <a:t>text </a:t>
            </a:r>
            <a:r>
              <a:rPr spc="-10" dirty="0"/>
              <a:t>ever</a:t>
            </a:r>
            <a:r>
              <a:rPr spc="-65" dirty="0"/>
              <a:t> </a:t>
            </a:r>
            <a:r>
              <a:rPr dirty="0"/>
              <a:t>since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1500s,</a:t>
            </a:r>
            <a:r>
              <a:rPr spc="-45" dirty="0"/>
              <a:t> </a:t>
            </a:r>
            <a:r>
              <a:rPr dirty="0"/>
              <a:t>when</a:t>
            </a:r>
            <a:r>
              <a:rPr spc="-6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spc="-10" dirty="0"/>
              <a:t>unknown</a:t>
            </a:r>
            <a:r>
              <a:rPr spc="-40" dirty="0"/>
              <a:t> </a:t>
            </a:r>
            <a:r>
              <a:rPr spc="-10" dirty="0"/>
              <a:t>printer</a:t>
            </a:r>
            <a:r>
              <a:rPr spc="-35" dirty="0"/>
              <a:t> </a:t>
            </a:r>
            <a:r>
              <a:rPr dirty="0"/>
              <a:t>took</a:t>
            </a:r>
            <a:r>
              <a:rPr spc="-7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galley</a:t>
            </a:r>
            <a:r>
              <a:rPr spc="-4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20" dirty="0"/>
              <a:t>type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scrambled</a:t>
            </a:r>
            <a:r>
              <a:rPr spc="-40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make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20" dirty="0"/>
              <a:t>type</a:t>
            </a:r>
            <a:r>
              <a:rPr spc="-30" dirty="0"/>
              <a:t> </a:t>
            </a:r>
            <a:r>
              <a:rPr spc="-10" dirty="0"/>
              <a:t>specimen</a:t>
            </a:r>
            <a:r>
              <a:rPr spc="-35" dirty="0"/>
              <a:t> </a:t>
            </a:r>
            <a:r>
              <a:rPr dirty="0"/>
              <a:t>book.</a:t>
            </a:r>
            <a:r>
              <a:rPr spc="-45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has</a:t>
            </a:r>
            <a:r>
              <a:rPr spc="-20" dirty="0"/>
              <a:t> survived</a:t>
            </a:r>
            <a:r>
              <a:rPr spc="-25" dirty="0"/>
              <a:t> not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five</a:t>
            </a:r>
            <a:r>
              <a:rPr spc="-40" dirty="0"/>
              <a:t> </a:t>
            </a:r>
            <a:r>
              <a:rPr spc="-20" dirty="0"/>
              <a:t>centuries,</a:t>
            </a:r>
            <a:r>
              <a:rPr spc="-35" dirty="0"/>
              <a:t> </a:t>
            </a:r>
            <a:r>
              <a:rPr dirty="0"/>
              <a:t>but</a:t>
            </a:r>
            <a:r>
              <a:rPr spc="415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leap</a:t>
            </a:r>
            <a:r>
              <a:rPr spc="-45" dirty="0"/>
              <a:t> </a:t>
            </a:r>
            <a:r>
              <a:rPr dirty="0"/>
              <a:t>into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45" dirty="0"/>
              <a:t> </a:t>
            </a:r>
            <a:r>
              <a:rPr spc="-10" dirty="0"/>
              <a:t>typesetting, </a:t>
            </a:r>
            <a:r>
              <a:rPr spc="-20" dirty="0"/>
              <a:t>remaining</a:t>
            </a:r>
            <a:r>
              <a:rPr spc="-40" dirty="0"/>
              <a:t> </a:t>
            </a:r>
            <a:r>
              <a:rPr spc="-20" dirty="0"/>
              <a:t>essentially</a:t>
            </a:r>
            <a:r>
              <a:rPr spc="-10" dirty="0"/>
              <a:t> unchanged.</a:t>
            </a:r>
            <a:r>
              <a:rPr spc="-5" dirty="0"/>
              <a:t> </a:t>
            </a:r>
            <a:r>
              <a:rPr dirty="0"/>
              <a:t>It</a:t>
            </a:r>
            <a:r>
              <a:rPr spc="-35" dirty="0"/>
              <a:t> </a:t>
            </a:r>
            <a:r>
              <a:rPr dirty="0"/>
              <a:t>was</a:t>
            </a:r>
            <a:r>
              <a:rPr spc="-55" dirty="0"/>
              <a:t> </a:t>
            </a:r>
            <a:r>
              <a:rPr spc="-10" dirty="0"/>
              <a:t>popularised</a:t>
            </a:r>
            <a:r>
              <a:rPr spc="-1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1960s</a:t>
            </a:r>
            <a:r>
              <a:rPr spc="-15" dirty="0"/>
              <a:t> </a:t>
            </a:r>
            <a:r>
              <a:rPr spc="-20" dirty="0"/>
              <a:t>with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release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44234" y="1604619"/>
            <a:ext cx="4909185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6370" algn="just">
              <a:lnSpc>
                <a:spcPct val="1189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Letraset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sheets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containing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passages,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recently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desktop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publishing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Aldus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PageMaker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versions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Ipsum.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19000"/>
              </a:lnSpc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text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took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galley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scrambled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specimen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book.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survived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five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centuries,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400" spc="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leap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typesetting,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remaining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essentially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unchanged.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9259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15" y="0"/>
                </a:moveTo>
                <a:lnTo>
                  <a:pt x="1745106" y="747395"/>
                </a:lnTo>
                <a:lnTo>
                  <a:pt x="1114805" y="0"/>
                </a:lnTo>
              </a:path>
              <a:path w="3483609" h="1496060">
                <a:moveTo>
                  <a:pt x="0" y="0"/>
                </a:moveTo>
                <a:lnTo>
                  <a:pt x="998347" y="1156715"/>
                </a:lnTo>
                <a:lnTo>
                  <a:pt x="1032001" y="1193673"/>
                </a:lnTo>
                <a:lnTo>
                  <a:pt x="1067180" y="1228725"/>
                </a:lnTo>
                <a:lnTo>
                  <a:pt x="1104011" y="1261745"/>
                </a:lnTo>
                <a:lnTo>
                  <a:pt x="1142364" y="1292733"/>
                </a:lnTo>
                <a:lnTo>
                  <a:pt x="1181989" y="1321815"/>
                </a:lnTo>
                <a:lnTo>
                  <a:pt x="1223010" y="1348739"/>
                </a:lnTo>
                <a:lnTo>
                  <a:pt x="1265301" y="1373504"/>
                </a:lnTo>
                <a:lnTo>
                  <a:pt x="1308735" y="1396111"/>
                </a:lnTo>
                <a:lnTo>
                  <a:pt x="1353185" y="1416430"/>
                </a:lnTo>
                <a:lnTo>
                  <a:pt x="1398524" y="1434591"/>
                </a:lnTo>
                <a:lnTo>
                  <a:pt x="1444878" y="1450466"/>
                </a:lnTo>
                <a:lnTo>
                  <a:pt x="1492123" y="1464055"/>
                </a:lnTo>
                <a:lnTo>
                  <a:pt x="1540002" y="1475232"/>
                </a:lnTo>
                <a:lnTo>
                  <a:pt x="1588515" y="1483995"/>
                </a:lnTo>
                <a:lnTo>
                  <a:pt x="1637538" y="1490345"/>
                </a:lnTo>
                <a:lnTo>
                  <a:pt x="1687067" y="1494282"/>
                </a:lnTo>
                <a:lnTo>
                  <a:pt x="1737105" y="1495552"/>
                </a:lnTo>
                <a:lnTo>
                  <a:pt x="1738502" y="1495552"/>
                </a:lnTo>
                <a:lnTo>
                  <a:pt x="1788287" y="1494282"/>
                </a:lnTo>
                <a:lnTo>
                  <a:pt x="1837816" y="1490599"/>
                </a:lnTo>
                <a:lnTo>
                  <a:pt x="1886712" y="1484249"/>
                </a:lnTo>
                <a:lnTo>
                  <a:pt x="1935226" y="1475613"/>
                </a:lnTo>
                <a:lnTo>
                  <a:pt x="1982977" y="1464564"/>
                </a:lnTo>
                <a:lnTo>
                  <a:pt x="2030094" y="1451102"/>
                </a:lnTo>
                <a:lnTo>
                  <a:pt x="2076323" y="1435353"/>
                </a:lnTo>
                <a:lnTo>
                  <a:pt x="2121789" y="1417447"/>
                </a:lnTo>
                <a:lnTo>
                  <a:pt x="2166239" y="1397127"/>
                </a:lnTo>
                <a:lnTo>
                  <a:pt x="2209545" y="1374648"/>
                </a:lnTo>
                <a:lnTo>
                  <a:pt x="2251837" y="1350010"/>
                </a:lnTo>
                <a:lnTo>
                  <a:pt x="2292858" y="1323339"/>
                </a:lnTo>
                <a:lnTo>
                  <a:pt x="2332482" y="1294511"/>
                </a:lnTo>
                <a:lnTo>
                  <a:pt x="2370836" y="1263650"/>
                </a:lnTo>
                <a:lnTo>
                  <a:pt x="2407792" y="1230757"/>
                </a:lnTo>
                <a:lnTo>
                  <a:pt x="2443098" y="1195832"/>
                </a:lnTo>
                <a:lnTo>
                  <a:pt x="2476754" y="1159128"/>
                </a:lnTo>
                <a:lnTo>
                  <a:pt x="3483356" y="0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05598" y="4781295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4487545" y="2074252"/>
                </a:moveTo>
                <a:lnTo>
                  <a:pt x="3343021" y="748157"/>
                </a:lnTo>
                <a:lnTo>
                  <a:pt x="2989834" y="338836"/>
                </a:lnTo>
                <a:lnTo>
                  <a:pt x="2956179" y="301879"/>
                </a:lnTo>
                <a:lnTo>
                  <a:pt x="2921000" y="266827"/>
                </a:lnTo>
                <a:lnTo>
                  <a:pt x="2884170" y="233807"/>
                </a:lnTo>
                <a:lnTo>
                  <a:pt x="2845816" y="202819"/>
                </a:lnTo>
                <a:lnTo>
                  <a:pt x="2806192" y="173736"/>
                </a:lnTo>
                <a:lnTo>
                  <a:pt x="2765171" y="146939"/>
                </a:lnTo>
                <a:lnTo>
                  <a:pt x="2722880" y="122047"/>
                </a:lnTo>
                <a:lnTo>
                  <a:pt x="2679446" y="99441"/>
                </a:lnTo>
                <a:lnTo>
                  <a:pt x="2634996" y="79121"/>
                </a:lnTo>
                <a:lnTo>
                  <a:pt x="2589530" y="60960"/>
                </a:lnTo>
                <a:lnTo>
                  <a:pt x="2543302" y="45085"/>
                </a:lnTo>
                <a:lnTo>
                  <a:pt x="2496058" y="31496"/>
                </a:lnTo>
                <a:lnTo>
                  <a:pt x="2448179" y="20320"/>
                </a:lnTo>
                <a:lnTo>
                  <a:pt x="2399665" y="11557"/>
                </a:lnTo>
                <a:lnTo>
                  <a:pt x="2350643" y="5207"/>
                </a:lnTo>
                <a:lnTo>
                  <a:pt x="2301113" y="1270"/>
                </a:lnTo>
                <a:lnTo>
                  <a:pt x="2251075" y="0"/>
                </a:lnTo>
                <a:lnTo>
                  <a:pt x="2196338" y="1270"/>
                </a:lnTo>
                <a:lnTo>
                  <a:pt x="2198624" y="1270"/>
                </a:lnTo>
                <a:lnTo>
                  <a:pt x="2150364" y="4953"/>
                </a:lnTo>
                <a:lnTo>
                  <a:pt x="2101342" y="11303"/>
                </a:lnTo>
                <a:lnTo>
                  <a:pt x="2052955" y="19939"/>
                </a:lnTo>
                <a:lnTo>
                  <a:pt x="2005203" y="30988"/>
                </a:lnTo>
                <a:lnTo>
                  <a:pt x="1958086" y="44450"/>
                </a:lnTo>
                <a:lnTo>
                  <a:pt x="1911731" y="60198"/>
                </a:lnTo>
                <a:lnTo>
                  <a:pt x="1866392" y="78232"/>
                </a:lnTo>
                <a:lnTo>
                  <a:pt x="1821942" y="98425"/>
                </a:lnTo>
                <a:lnTo>
                  <a:pt x="1778635" y="120904"/>
                </a:lnTo>
                <a:lnTo>
                  <a:pt x="1736344" y="145542"/>
                </a:lnTo>
                <a:lnTo>
                  <a:pt x="1695323" y="172212"/>
                </a:lnTo>
                <a:lnTo>
                  <a:pt x="1655572" y="201041"/>
                </a:lnTo>
                <a:lnTo>
                  <a:pt x="1617345" y="231902"/>
                </a:lnTo>
                <a:lnTo>
                  <a:pt x="1580388" y="264795"/>
                </a:lnTo>
                <a:lnTo>
                  <a:pt x="1545082" y="299720"/>
                </a:lnTo>
                <a:lnTo>
                  <a:pt x="1511427" y="336423"/>
                </a:lnTo>
                <a:lnTo>
                  <a:pt x="0" y="2076704"/>
                </a:lnTo>
                <a:lnTo>
                  <a:pt x="1132332" y="2076704"/>
                </a:lnTo>
                <a:lnTo>
                  <a:pt x="1221486" y="1974075"/>
                </a:lnTo>
                <a:lnTo>
                  <a:pt x="2243074" y="748157"/>
                </a:lnTo>
                <a:lnTo>
                  <a:pt x="3363341" y="2076704"/>
                </a:lnTo>
                <a:lnTo>
                  <a:pt x="4487545" y="2076704"/>
                </a:lnTo>
                <a:lnTo>
                  <a:pt x="4487545" y="2074252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4234" y="1604873"/>
            <a:ext cx="4422140" cy="129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89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opinion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14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today.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Highlight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  <a:p>
            <a:pPr marL="12700" marR="112395" algn="just">
              <a:lnSpc>
                <a:spcPct val="118600"/>
              </a:lnSpc>
              <a:spcBef>
                <a:spcPts val="1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shaping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tomorrow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thought-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provoking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3842600"/>
            <a:ext cx="72009" cy="14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204550"/>
            <a:ext cx="72009" cy="148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566627"/>
            <a:ext cx="72009" cy="148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928577"/>
            <a:ext cx="72009" cy="1487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5290654"/>
            <a:ext cx="72009" cy="1487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6900" y="1604619"/>
            <a:ext cx="4796790" cy="36214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opinion leaders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today. Highlight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shaping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tomorrow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thought-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provoking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</a:pPr>
            <a:r>
              <a:rPr sz="1750" b="1" dirty="0">
                <a:solidFill>
                  <a:srgbClr val="D0FF57"/>
                </a:solidFill>
                <a:latin typeface="Calibri"/>
                <a:cs typeface="Calibri"/>
              </a:rPr>
              <a:t>Dummy</a:t>
            </a:r>
            <a:r>
              <a:rPr sz="1750" b="1" spc="8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750" b="1" spc="-2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endParaRPr sz="175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51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3842600"/>
            <a:ext cx="72008" cy="1487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204550"/>
            <a:ext cx="72008" cy="1487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566627"/>
            <a:ext cx="72008" cy="1487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928577"/>
            <a:ext cx="72008" cy="1487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5290654"/>
            <a:ext cx="72008" cy="14875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44234" y="3319653"/>
            <a:ext cx="11753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solidFill>
                  <a:srgbClr val="D0FF57"/>
                </a:solidFill>
                <a:latin typeface="Calibri"/>
                <a:cs typeface="Calibri"/>
              </a:rPr>
              <a:t>Dummy</a:t>
            </a:r>
            <a:r>
              <a:rPr sz="1750" b="1" spc="8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750" b="1" spc="-2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5485" y="3778377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5485" y="4144136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5485" y="4510277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5485" y="4876038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55485" y="5241797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39259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15" y="0"/>
                </a:moveTo>
                <a:lnTo>
                  <a:pt x="1745106" y="747395"/>
                </a:lnTo>
                <a:lnTo>
                  <a:pt x="1114805" y="0"/>
                </a:lnTo>
              </a:path>
              <a:path w="3483609" h="1496060">
                <a:moveTo>
                  <a:pt x="0" y="0"/>
                </a:moveTo>
                <a:lnTo>
                  <a:pt x="998347" y="1156715"/>
                </a:lnTo>
                <a:lnTo>
                  <a:pt x="1032001" y="1193673"/>
                </a:lnTo>
                <a:lnTo>
                  <a:pt x="1067180" y="1228725"/>
                </a:lnTo>
                <a:lnTo>
                  <a:pt x="1104011" y="1261745"/>
                </a:lnTo>
                <a:lnTo>
                  <a:pt x="1142364" y="1292733"/>
                </a:lnTo>
                <a:lnTo>
                  <a:pt x="1181989" y="1321815"/>
                </a:lnTo>
                <a:lnTo>
                  <a:pt x="1223010" y="1348739"/>
                </a:lnTo>
                <a:lnTo>
                  <a:pt x="1265301" y="1373504"/>
                </a:lnTo>
                <a:lnTo>
                  <a:pt x="1308735" y="1396111"/>
                </a:lnTo>
                <a:lnTo>
                  <a:pt x="1353185" y="1416430"/>
                </a:lnTo>
                <a:lnTo>
                  <a:pt x="1398524" y="1434591"/>
                </a:lnTo>
                <a:lnTo>
                  <a:pt x="1444878" y="1450466"/>
                </a:lnTo>
                <a:lnTo>
                  <a:pt x="1492123" y="1464055"/>
                </a:lnTo>
                <a:lnTo>
                  <a:pt x="1540002" y="1475232"/>
                </a:lnTo>
                <a:lnTo>
                  <a:pt x="1588515" y="1483995"/>
                </a:lnTo>
                <a:lnTo>
                  <a:pt x="1637538" y="1490345"/>
                </a:lnTo>
                <a:lnTo>
                  <a:pt x="1687067" y="1494282"/>
                </a:lnTo>
                <a:lnTo>
                  <a:pt x="1737105" y="1495552"/>
                </a:lnTo>
                <a:lnTo>
                  <a:pt x="1738502" y="1495552"/>
                </a:lnTo>
                <a:lnTo>
                  <a:pt x="1788287" y="1494282"/>
                </a:lnTo>
                <a:lnTo>
                  <a:pt x="1837816" y="1490599"/>
                </a:lnTo>
                <a:lnTo>
                  <a:pt x="1886712" y="1484249"/>
                </a:lnTo>
                <a:lnTo>
                  <a:pt x="1935226" y="1475613"/>
                </a:lnTo>
                <a:lnTo>
                  <a:pt x="1982977" y="1464564"/>
                </a:lnTo>
                <a:lnTo>
                  <a:pt x="2030094" y="1451102"/>
                </a:lnTo>
                <a:lnTo>
                  <a:pt x="2076323" y="1435353"/>
                </a:lnTo>
                <a:lnTo>
                  <a:pt x="2121789" y="1417447"/>
                </a:lnTo>
                <a:lnTo>
                  <a:pt x="2166239" y="1397127"/>
                </a:lnTo>
                <a:lnTo>
                  <a:pt x="2209545" y="1374648"/>
                </a:lnTo>
                <a:lnTo>
                  <a:pt x="2251837" y="1350010"/>
                </a:lnTo>
                <a:lnTo>
                  <a:pt x="2292858" y="1323339"/>
                </a:lnTo>
                <a:lnTo>
                  <a:pt x="2332482" y="1294511"/>
                </a:lnTo>
                <a:lnTo>
                  <a:pt x="2370836" y="1263650"/>
                </a:lnTo>
                <a:lnTo>
                  <a:pt x="2407792" y="1230757"/>
                </a:lnTo>
                <a:lnTo>
                  <a:pt x="2443098" y="1195832"/>
                </a:lnTo>
                <a:lnTo>
                  <a:pt x="2476754" y="1159128"/>
                </a:lnTo>
                <a:lnTo>
                  <a:pt x="3483356" y="0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05598" y="4781295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4487545" y="2074252"/>
                </a:moveTo>
                <a:lnTo>
                  <a:pt x="3343021" y="748157"/>
                </a:lnTo>
                <a:lnTo>
                  <a:pt x="2989834" y="338836"/>
                </a:lnTo>
                <a:lnTo>
                  <a:pt x="2956179" y="301879"/>
                </a:lnTo>
                <a:lnTo>
                  <a:pt x="2921000" y="266827"/>
                </a:lnTo>
                <a:lnTo>
                  <a:pt x="2884170" y="233807"/>
                </a:lnTo>
                <a:lnTo>
                  <a:pt x="2845816" y="202819"/>
                </a:lnTo>
                <a:lnTo>
                  <a:pt x="2806192" y="173736"/>
                </a:lnTo>
                <a:lnTo>
                  <a:pt x="2765171" y="146939"/>
                </a:lnTo>
                <a:lnTo>
                  <a:pt x="2722880" y="122047"/>
                </a:lnTo>
                <a:lnTo>
                  <a:pt x="2679446" y="99441"/>
                </a:lnTo>
                <a:lnTo>
                  <a:pt x="2634996" y="79121"/>
                </a:lnTo>
                <a:lnTo>
                  <a:pt x="2589530" y="60960"/>
                </a:lnTo>
                <a:lnTo>
                  <a:pt x="2543302" y="45085"/>
                </a:lnTo>
                <a:lnTo>
                  <a:pt x="2496058" y="31496"/>
                </a:lnTo>
                <a:lnTo>
                  <a:pt x="2448179" y="20320"/>
                </a:lnTo>
                <a:lnTo>
                  <a:pt x="2399665" y="11557"/>
                </a:lnTo>
                <a:lnTo>
                  <a:pt x="2350643" y="5207"/>
                </a:lnTo>
                <a:lnTo>
                  <a:pt x="2301113" y="1270"/>
                </a:lnTo>
                <a:lnTo>
                  <a:pt x="2251075" y="0"/>
                </a:lnTo>
                <a:lnTo>
                  <a:pt x="2196338" y="1270"/>
                </a:lnTo>
                <a:lnTo>
                  <a:pt x="2198624" y="1270"/>
                </a:lnTo>
                <a:lnTo>
                  <a:pt x="2150364" y="4953"/>
                </a:lnTo>
                <a:lnTo>
                  <a:pt x="2101342" y="11303"/>
                </a:lnTo>
                <a:lnTo>
                  <a:pt x="2052955" y="19939"/>
                </a:lnTo>
                <a:lnTo>
                  <a:pt x="2005203" y="30988"/>
                </a:lnTo>
                <a:lnTo>
                  <a:pt x="1958086" y="44450"/>
                </a:lnTo>
                <a:lnTo>
                  <a:pt x="1911731" y="60198"/>
                </a:lnTo>
                <a:lnTo>
                  <a:pt x="1866392" y="78232"/>
                </a:lnTo>
                <a:lnTo>
                  <a:pt x="1821942" y="98425"/>
                </a:lnTo>
                <a:lnTo>
                  <a:pt x="1778635" y="120904"/>
                </a:lnTo>
                <a:lnTo>
                  <a:pt x="1736344" y="145542"/>
                </a:lnTo>
                <a:lnTo>
                  <a:pt x="1695323" y="172212"/>
                </a:lnTo>
                <a:lnTo>
                  <a:pt x="1655572" y="201041"/>
                </a:lnTo>
                <a:lnTo>
                  <a:pt x="1617345" y="231902"/>
                </a:lnTo>
                <a:lnTo>
                  <a:pt x="1580388" y="264795"/>
                </a:lnTo>
                <a:lnTo>
                  <a:pt x="1545082" y="299720"/>
                </a:lnTo>
                <a:lnTo>
                  <a:pt x="1511427" y="336423"/>
                </a:lnTo>
                <a:lnTo>
                  <a:pt x="0" y="2076704"/>
                </a:lnTo>
                <a:lnTo>
                  <a:pt x="1132332" y="2076704"/>
                </a:lnTo>
                <a:lnTo>
                  <a:pt x="1221486" y="1974075"/>
                </a:lnTo>
                <a:lnTo>
                  <a:pt x="2243074" y="748157"/>
                </a:lnTo>
                <a:lnTo>
                  <a:pt x="3363341" y="2076704"/>
                </a:lnTo>
                <a:lnTo>
                  <a:pt x="4487545" y="2076704"/>
                </a:lnTo>
                <a:lnTo>
                  <a:pt x="4487545" y="2074252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4234" y="1604873"/>
            <a:ext cx="3942715" cy="129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opinion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healthcare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today.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Highlight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business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shaping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tomorrow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thought-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provoking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067644"/>
            <a:ext cx="72009" cy="14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429594"/>
            <a:ext cx="72009" cy="148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791544"/>
            <a:ext cx="72009" cy="148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5153621"/>
            <a:ext cx="72009" cy="1487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5515609"/>
            <a:ext cx="72009" cy="1487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6900" y="1604619"/>
            <a:ext cx="3942715" cy="385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opinion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healthcare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today.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Highlight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shaping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tomorrow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thought-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provoking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14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</a:pPr>
            <a:r>
              <a:rPr sz="1750" b="1" dirty="0">
                <a:solidFill>
                  <a:srgbClr val="D0FF57"/>
                </a:solidFill>
                <a:latin typeface="Calibri"/>
                <a:cs typeface="Calibri"/>
              </a:rPr>
              <a:t>Dummy</a:t>
            </a:r>
            <a:r>
              <a:rPr sz="1750" b="1" spc="8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750" b="1" spc="-2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endParaRPr sz="175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52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067644"/>
            <a:ext cx="72008" cy="1487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429594"/>
            <a:ext cx="72008" cy="1487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791544"/>
            <a:ext cx="72008" cy="1487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5153621"/>
            <a:ext cx="72008" cy="1487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5515609"/>
            <a:ext cx="72008" cy="14875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44234" y="3544570"/>
            <a:ext cx="11753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solidFill>
                  <a:srgbClr val="D0FF57"/>
                </a:solidFill>
                <a:latin typeface="Calibri"/>
                <a:cs typeface="Calibri"/>
              </a:rPr>
              <a:t>Dummy</a:t>
            </a:r>
            <a:r>
              <a:rPr sz="1750" b="1" spc="8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750" b="1" spc="-2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5485" y="4002988"/>
            <a:ext cx="9867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5485" y="4369434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5485" y="4735195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5485" y="5100954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55485" y="5466384"/>
            <a:ext cx="9867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8226" y="0"/>
            <a:ext cx="4156710" cy="1652905"/>
          </a:xfrm>
          <a:custGeom>
            <a:avLst/>
            <a:gdLst/>
            <a:ahLst/>
            <a:cxnLst/>
            <a:rect l="l" t="t" r="r" b="b"/>
            <a:pathLst>
              <a:path w="4156709" h="1652905">
                <a:moveTo>
                  <a:pt x="2558541" y="0"/>
                </a:moveTo>
                <a:lnTo>
                  <a:pt x="2084704" y="568578"/>
                </a:lnTo>
                <a:lnTo>
                  <a:pt x="1605152" y="0"/>
                </a:lnTo>
              </a:path>
              <a:path w="4156709" h="1652905">
                <a:moveTo>
                  <a:pt x="0" y="0"/>
                </a:moveTo>
                <a:lnTo>
                  <a:pt x="1002664" y="1161669"/>
                </a:lnTo>
                <a:lnTo>
                  <a:pt x="1035558" y="1198372"/>
                </a:lnTo>
                <a:lnTo>
                  <a:pt x="1069466" y="1233804"/>
                </a:lnTo>
                <a:lnTo>
                  <a:pt x="1104519" y="1267967"/>
                </a:lnTo>
                <a:lnTo>
                  <a:pt x="1140587" y="1300734"/>
                </a:lnTo>
                <a:lnTo>
                  <a:pt x="1177671" y="1332229"/>
                </a:lnTo>
                <a:lnTo>
                  <a:pt x="1215771" y="1362328"/>
                </a:lnTo>
                <a:lnTo>
                  <a:pt x="1254760" y="1391030"/>
                </a:lnTo>
                <a:lnTo>
                  <a:pt x="1294638" y="1418336"/>
                </a:lnTo>
                <a:lnTo>
                  <a:pt x="1335404" y="1444371"/>
                </a:lnTo>
                <a:lnTo>
                  <a:pt x="1377061" y="1468754"/>
                </a:lnTo>
                <a:lnTo>
                  <a:pt x="1419352" y="1491869"/>
                </a:lnTo>
                <a:lnTo>
                  <a:pt x="1462532" y="1513459"/>
                </a:lnTo>
                <a:lnTo>
                  <a:pt x="1506347" y="1533525"/>
                </a:lnTo>
                <a:lnTo>
                  <a:pt x="1550797" y="1552194"/>
                </a:lnTo>
                <a:lnTo>
                  <a:pt x="1595882" y="1569212"/>
                </a:lnTo>
                <a:lnTo>
                  <a:pt x="1641602" y="1584833"/>
                </a:lnTo>
                <a:lnTo>
                  <a:pt x="1687829" y="1598802"/>
                </a:lnTo>
                <a:lnTo>
                  <a:pt x="1734565" y="1611249"/>
                </a:lnTo>
                <a:lnTo>
                  <a:pt x="1781810" y="1622044"/>
                </a:lnTo>
                <a:lnTo>
                  <a:pt x="1829562" y="1631314"/>
                </a:lnTo>
                <a:lnTo>
                  <a:pt x="1877568" y="1638935"/>
                </a:lnTo>
                <a:lnTo>
                  <a:pt x="1925954" y="1644903"/>
                </a:lnTo>
                <a:lnTo>
                  <a:pt x="1974723" y="1649222"/>
                </a:lnTo>
                <a:lnTo>
                  <a:pt x="2023745" y="1651762"/>
                </a:lnTo>
                <a:lnTo>
                  <a:pt x="2073021" y="1652777"/>
                </a:lnTo>
                <a:lnTo>
                  <a:pt x="2075052" y="1652777"/>
                </a:lnTo>
                <a:lnTo>
                  <a:pt x="2124202" y="1651889"/>
                </a:lnTo>
                <a:lnTo>
                  <a:pt x="2173224" y="1649349"/>
                </a:lnTo>
                <a:lnTo>
                  <a:pt x="2221865" y="1645158"/>
                </a:lnTo>
                <a:lnTo>
                  <a:pt x="2270125" y="1639315"/>
                </a:lnTo>
                <a:lnTo>
                  <a:pt x="2318131" y="1631823"/>
                </a:lnTo>
                <a:lnTo>
                  <a:pt x="2365756" y="1622678"/>
                </a:lnTo>
                <a:lnTo>
                  <a:pt x="2412873" y="1611884"/>
                </a:lnTo>
                <a:lnTo>
                  <a:pt x="2459609" y="1599564"/>
                </a:lnTo>
                <a:lnTo>
                  <a:pt x="2505710" y="1585722"/>
                </a:lnTo>
                <a:lnTo>
                  <a:pt x="2551429" y="1570354"/>
                </a:lnTo>
                <a:lnTo>
                  <a:pt x="2596515" y="1553337"/>
                </a:lnTo>
                <a:lnTo>
                  <a:pt x="2640838" y="1534922"/>
                </a:lnTo>
                <a:lnTo>
                  <a:pt x="2684653" y="1514983"/>
                </a:lnTo>
                <a:lnTo>
                  <a:pt x="2727706" y="1493520"/>
                </a:lnTo>
                <a:lnTo>
                  <a:pt x="2770124" y="1470660"/>
                </a:lnTo>
                <a:lnTo>
                  <a:pt x="2811653" y="1446276"/>
                </a:lnTo>
                <a:lnTo>
                  <a:pt x="2852420" y="1420495"/>
                </a:lnTo>
                <a:lnTo>
                  <a:pt x="2892425" y="1393316"/>
                </a:lnTo>
                <a:lnTo>
                  <a:pt x="2931414" y="1364741"/>
                </a:lnTo>
                <a:lnTo>
                  <a:pt x="2969514" y="1334770"/>
                </a:lnTo>
                <a:lnTo>
                  <a:pt x="3006598" y="1303527"/>
                </a:lnTo>
                <a:lnTo>
                  <a:pt x="3042793" y="1270889"/>
                </a:lnTo>
                <a:lnTo>
                  <a:pt x="3077845" y="1236979"/>
                </a:lnTo>
                <a:lnTo>
                  <a:pt x="3111881" y="1201674"/>
                </a:lnTo>
                <a:lnTo>
                  <a:pt x="3144774" y="1165098"/>
                </a:lnTo>
                <a:lnTo>
                  <a:pt x="4156709" y="0"/>
                </a:lnTo>
              </a:path>
            </a:pathLst>
          </a:custGeom>
          <a:ln w="11518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54313" y="4923027"/>
            <a:ext cx="3338829" cy="1935480"/>
          </a:xfrm>
          <a:custGeom>
            <a:avLst/>
            <a:gdLst/>
            <a:ahLst/>
            <a:cxnLst/>
            <a:rect l="l" t="t" r="r" b="b"/>
            <a:pathLst>
              <a:path w="3338829" h="1935479">
                <a:moveTo>
                  <a:pt x="3338830" y="425704"/>
                </a:moveTo>
                <a:lnTo>
                  <a:pt x="3297301" y="384810"/>
                </a:lnTo>
                <a:lnTo>
                  <a:pt x="3261233" y="351917"/>
                </a:lnTo>
                <a:lnTo>
                  <a:pt x="3224149" y="320548"/>
                </a:lnTo>
                <a:lnTo>
                  <a:pt x="3186049" y="290322"/>
                </a:lnTo>
                <a:lnTo>
                  <a:pt x="3147060" y="261620"/>
                </a:lnTo>
                <a:lnTo>
                  <a:pt x="3107182" y="234315"/>
                </a:lnTo>
                <a:lnTo>
                  <a:pt x="3066415" y="208407"/>
                </a:lnTo>
                <a:lnTo>
                  <a:pt x="3024759" y="183896"/>
                </a:lnTo>
                <a:lnTo>
                  <a:pt x="2982468" y="160909"/>
                </a:lnTo>
                <a:lnTo>
                  <a:pt x="2939288" y="139319"/>
                </a:lnTo>
                <a:lnTo>
                  <a:pt x="2895473" y="119126"/>
                </a:lnTo>
                <a:lnTo>
                  <a:pt x="2851023" y="100584"/>
                </a:lnTo>
                <a:lnTo>
                  <a:pt x="2805938" y="83439"/>
                </a:lnTo>
                <a:lnTo>
                  <a:pt x="2760218" y="67945"/>
                </a:lnTo>
                <a:lnTo>
                  <a:pt x="2713990" y="53975"/>
                </a:lnTo>
                <a:lnTo>
                  <a:pt x="2667254" y="41529"/>
                </a:lnTo>
                <a:lnTo>
                  <a:pt x="2620010" y="30607"/>
                </a:lnTo>
                <a:lnTo>
                  <a:pt x="2572385" y="21463"/>
                </a:lnTo>
                <a:lnTo>
                  <a:pt x="2524252" y="13843"/>
                </a:lnTo>
                <a:lnTo>
                  <a:pt x="2475865" y="7874"/>
                </a:lnTo>
                <a:lnTo>
                  <a:pt x="2427097" y="3556"/>
                </a:lnTo>
                <a:lnTo>
                  <a:pt x="2378075" y="889"/>
                </a:lnTo>
                <a:lnTo>
                  <a:pt x="2328799" y="0"/>
                </a:lnTo>
                <a:lnTo>
                  <a:pt x="2272665" y="889"/>
                </a:lnTo>
                <a:lnTo>
                  <a:pt x="2275967" y="889"/>
                </a:lnTo>
                <a:lnTo>
                  <a:pt x="2228723" y="3429"/>
                </a:lnTo>
                <a:lnTo>
                  <a:pt x="2179955" y="7620"/>
                </a:lnTo>
                <a:lnTo>
                  <a:pt x="2131695" y="13462"/>
                </a:lnTo>
                <a:lnTo>
                  <a:pt x="2083689" y="20955"/>
                </a:lnTo>
                <a:lnTo>
                  <a:pt x="2036064" y="30099"/>
                </a:lnTo>
                <a:lnTo>
                  <a:pt x="1988947" y="40767"/>
                </a:lnTo>
                <a:lnTo>
                  <a:pt x="1942211" y="53086"/>
                </a:lnTo>
                <a:lnTo>
                  <a:pt x="1896110" y="66929"/>
                </a:lnTo>
                <a:lnTo>
                  <a:pt x="1850390" y="82423"/>
                </a:lnTo>
                <a:lnTo>
                  <a:pt x="1805432" y="99314"/>
                </a:lnTo>
                <a:lnTo>
                  <a:pt x="1760982" y="117729"/>
                </a:lnTo>
                <a:lnTo>
                  <a:pt x="1717167" y="137795"/>
                </a:lnTo>
                <a:lnTo>
                  <a:pt x="1674114" y="159131"/>
                </a:lnTo>
                <a:lnTo>
                  <a:pt x="1631696" y="182118"/>
                </a:lnTo>
                <a:lnTo>
                  <a:pt x="1590167" y="206375"/>
                </a:lnTo>
                <a:lnTo>
                  <a:pt x="1549400" y="232156"/>
                </a:lnTo>
                <a:lnTo>
                  <a:pt x="1509522" y="259334"/>
                </a:lnTo>
                <a:lnTo>
                  <a:pt x="1470406" y="287909"/>
                </a:lnTo>
                <a:lnTo>
                  <a:pt x="1432306" y="317881"/>
                </a:lnTo>
                <a:lnTo>
                  <a:pt x="1395222" y="349123"/>
                </a:lnTo>
                <a:lnTo>
                  <a:pt x="1359027" y="381762"/>
                </a:lnTo>
                <a:lnTo>
                  <a:pt x="1323975" y="415798"/>
                </a:lnTo>
                <a:lnTo>
                  <a:pt x="1289939" y="451104"/>
                </a:lnTo>
                <a:lnTo>
                  <a:pt x="1257046" y="487553"/>
                </a:lnTo>
                <a:lnTo>
                  <a:pt x="0" y="1934972"/>
                </a:lnTo>
                <a:lnTo>
                  <a:pt x="1608074" y="1934972"/>
                </a:lnTo>
                <a:lnTo>
                  <a:pt x="2317115" y="1084072"/>
                </a:lnTo>
                <a:lnTo>
                  <a:pt x="3034665" y="1934972"/>
                </a:lnTo>
                <a:lnTo>
                  <a:pt x="3338830" y="1934972"/>
                </a:lnTo>
                <a:lnTo>
                  <a:pt x="3338830" y="1084072"/>
                </a:lnTo>
                <a:lnTo>
                  <a:pt x="3338830" y="425704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725" y="3183572"/>
            <a:ext cx="702310" cy="701675"/>
            <a:chOff x="670725" y="3183572"/>
            <a:chExt cx="702310" cy="701675"/>
          </a:xfrm>
        </p:grpSpPr>
        <p:sp>
          <p:nvSpPr>
            <p:cNvPr id="3" name="object 3"/>
            <p:cNvSpPr/>
            <p:nvPr/>
          </p:nvSpPr>
          <p:spPr>
            <a:xfrm>
              <a:off x="678662" y="3191510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342900" y="0"/>
                  </a:moveTo>
                  <a:lnTo>
                    <a:pt x="296372" y="3130"/>
                  </a:lnTo>
                  <a:lnTo>
                    <a:pt x="251746" y="12250"/>
                  </a:lnTo>
                  <a:lnTo>
                    <a:pt x="209431" y="26949"/>
                  </a:lnTo>
                  <a:lnTo>
                    <a:pt x="169835" y="46820"/>
                  </a:lnTo>
                  <a:lnTo>
                    <a:pt x="133367" y="71454"/>
                  </a:lnTo>
                  <a:lnTo>
                    <a:pt x="100436" y="100441"/>
                  </a:lnTo>
                  <a:lnTo>
                    <a:pt x="71450" y="133373"/>
                  </a:lnTo>
                  <a:lnTo>
                    <a:pt x="46817" y="169841"/>
                  </a:lnTo>
                  <a:lnTo>
                    <a:pt x="26948" y="209436"/>
                  </a:lnTo>
                  <a:lnTo>
                    <a:pt x="12249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49" y="434048"/>
                  </a:lnTo>
                  <a:lnTo>
                    <a:pt x="26948" y="476363"/>
                  </a:lnTo>
                  <a:lnTo>
                    <a:pt x="46817" y="515958"/>
                  </a:lnTo>
                  <a:lnTo>
                    <a:pt x="71450" y="552426"/>
                  </a:lnTo>
                  <a:lnTo>
                    <a:pt x="100436" y="585358"/>
                  </a:lnTo>
                  <a:lnTo>
                    <a:pt x="133367" y="614345"/>
                  </a:lnTo>
                  <a:lnTo>
                    <a:pt x="169835" y="638979"/>
                  </a:lnTo>
                  <a:lnTo>
                    <a:pt x="209431" y="658850"/>
                  </a:lnTo>
                  <a:lnTo>
                    <a:pt x="251746" y="673549"/>
                  </a:lnTo>
                  <a:lnTo>
                    <a:pt x="296372" y="682669"/>
                  </a:lnTo>
                  <a:lnTo>
                    <a:pt x="342900" y="685800"/>
                  </a:lnTo>
                  <a:lnTo>
                    <a:pt x="389430" y="682669"/>
                  </a:lnTo>
                  <a:lnTo>
                    <a:pt x="434059" y="673549"/>
                  </a:lnTo>
                  <a:lnTo>
                    <a:pt x="476377" y="658850"/>
                  </a:lnTo>
                  <a:lnTo>
                    <a:pt x="515976" y="638979"/>
                  </a:lnTo>
                  <a:lnTo>
                    <a:pt x="552447" y="614345"/>
                  </a:lnTo>
                  <a:lnTo>
                    <a:pt x="585381" y="585358"/>
                  </a:lnTo>
                  <a:lnTo>
                    <a:pt x="614369" y="552426"/>
                  </a:lnTo>
                  <a:lnTo>
                    <a:pt x="639003" y="515958"/>
                  </a:lnTo>
                  <a:lnTo>
                    <a:pt x="658875" y="476363"/>
                  </a:lnTo>
                  <a:lnTo>
                    <a:pt x="673575" y="434048"/>
                  </a:lnTo>
                  <a:lnTo>
                    <a:pt x="682694" y="389424"/>
                  </a:lnTo>
                  <a:lnTo>
                    <a:pt x="685825" y="342900"/>
                  </a:lnTo>
                  <a:lnTo>
                    <a:pt x="682694" y="296375"/>
                  </a:lnTo>
                  <a:lnTo>
                    <a:pt x="673575" y="251751"/>
                  </a:lnTo>
                  <a:lnTo>
                    <a:pt x="658875" y="209436"/>
                  </a:lnTo>
                  <a:lnTo>
                    <a:pt x="639003" y="169841"/>
                  </a:lnTo>
                  <a:lnTo>
                    <a:pt x="614369" y="133373"/>
                  </a:lnTo>
                  <a:lnTo>
                    <a:pt x="585381" y="100441"/>
                  </a:lnTo>
                  <a:lnTo>
                    <a:pt x="552447" y="71454"/>
                  </a:lnTo>
                  <a:lnTo>
                    <a:pt x="515976" y="46820"/>
                  </a:lnTo>
                  <a:lnTo>
                    <a:pt x="476377" y="26949"/>
                  </a:lnTo>
                  <a:lnTo>
                    <a:pt x="434059" y="12250"/>
                  </a:lnTo>
                  <a:lnTo>
                    <a:pt x="389430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8662" y="3191510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49" y="251751"/>
                  </a:lnTo>
                  <a:lnTo>
                    <a:pt x="26948" y="209436"/>
                  </a:lnTo>
                  <a:lnTo>
                    <a:pt x="46817" y="169841"/>
                  </a:lnTo>
                  <a:lnTo>
                    <a:pt x="71450" y="133373"/>
                  </a:lnTo>
                  <a:lnTo>
                    <a:pt x="100436" y="100441"/>
                  </a:lnTo>
                  <a:lnTo>
                    <a:pt x="133367" y="71454"/>
                  </a:lnTo>
                  <a:lnTo>
                    <a:pt x="169835" y="46820"/>
                  </a:lnTo>
                  <a:lnTo>
                    <a:pt x="209431" y="26949"/>
                  </a:lnTo>
                  <a:lnTo>
                    <a:pt x="251746" y="12250"/>
                  </a:lnTo>
                  <a:lnTo>
                    <a:pt x="296372" y="3130"/>
                  </a:lnTo>
                  <a:lnTo>
                    <a:pt x="342900" y="0"/>
                  </a:lnTo>
                  <a:lnTo>
                    <a:pt x="389430" y="3130"/>
                  </a:lnTo>
                  <a:lnTo>
                    <a:pt x="434059" y="12250"/>
                  </a:lnTo>
                  <a:lnTo>
                    <a:pt x="476377" y="26949"/>
                  </a:lnTo>
                  <a:lnTo>
                    <a:pt x="515976" y="46820"/>
                  </a:lnTo>
                  <a:lnTo>
                    <a:pt x="552447" y="71454"/>
                  </a:lnTo>
                  <a:lnTo>
                    <a:pt x="585381" y="100441"/>
                  </a:lnTo>
                  <a:lnTo>
                    <a:pt x="614369" y="133373"/>
                  </a:lnTo>
                  <a:lnTo>
                    <a:pt x="639003" y="169841"/>
                  </a:lnTo>
                  <a:lnTo>
                    <a:pt x="658875" y="209436"/>
                  </a:lnTo>
                  <a:lnTo>
                    <a:pt x="673575" y="251751"/>
                  </a:lnTo>
                  <a:lnTo>
                    <a:pt x="682694" y="296375"/>
                  </a:lnTo>
                  <a:lnTo>
                    <a:pt x="685825" y="342900"/>
                  </a:lnTo>
                  <a:lnTo>
                    <a:pt x="682694" y="389424"/>
                  </a:lnTo>
                  <a:lnTo>
                    <a:pt x="673575" y="434048"/>
                  </a:lnTo>
                  <a:lnTo>
                    <a:pt x="658875" y="476363"/>
                  </a:lnTo>
                  <a:lnTo>
                    <a:pt x="639003" y="515958"/>
                  </a:lnTo>
                  <a:lnTo>
                    <a:pt x="614369" y="552426"/>
                  </a:lnTo>
                  <a:lnTo>
                    <a:pt x="585381" y="585358"/>
                  </a:lnTo>
                  <a:lnTo>
                    <a:pt x="552447" y="614345"/>
                  </a:lnTo>
                  <a:lnTo>
                    <a:pt x="515976" y="638979"/>
                  </a:lnTo>
                  <a:lnTo>
                    <a:pt x="476377" y="658850"/>
                  </a:lnTo>
                  <a:lnTo>
                    <a:pt x="434059" y="673549"/>
                  </a:lnTo>
                  <a:lnTo>
                    <a:pt x="389430" y="682669"/>
                  </a:lnTo>
                  <a:lnTo>
                    <a:pt x="342900" y="685800"/>
                  </a:lnTo>
                  <a:lnTo>
                    <a:pt x="296372" y="682669"/>
                  </a:lnTo>
                  <a:lnTo>
                    <a:pt x="251746" y="673549"/>
                  </a:lnTo>
                  <a:lnTo>
                    <a:pt x="209431" y="658850"/>
                  </a:lnTo>
                  <a:lnTo>
                    <a:pt x="169835" y="638979"/>
                  </a:lnTo>
                  <a:lnTo>
                    <a:pt x="133367" y="614345"/>
                  </a:lnTo>
                  <a:lnTo>
                    <a:pt x="100436" y="585358"/>
                  </a:lnTo>
                  <a:lnTo>
                    <a:pt x="71450" y="552426"/>
                  </a:lnTo>
                  <a:lnTo>
                    <a:pt x="46817" y="515958"/>
                  </a:lnTo>
                  <a:lnTo>
                    <a:pt x="26948" y="476363"/>
                  </a:lnTo>
                  <a:lnTo>
                    <a:pt x="12249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5874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70725" y="4334192"/>
            <a:ext cx="702310" cy="701675"/>
            <a:chOff x="670725" y="4334192"/>
            <a:chExt cx="702310" cy="701675"/>
          </a:xfrm>
        </p:grpSpPr>
        <p:sp>
          <p:nvSpPr>
            <p:cNvPr id="6" name="object 6"/>
            <p:cNvSpPr/>
            <p:nvPr/>
          </p:nvSpPr>
          <p:spPr>
            <a:xfrm>
              <a:off x="678662" y="4342129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342900" y="0"/>
                  </a:moveTo>
                  <a:lnTo>
                    <a:pt x="296372" y="3128"/>
                  </a:lnTo>
                  <a:lnTo>
                    <a:pt x="251746" y="12241"/>
                  </a:lnTo>
                  <a:lnTo>
                    <a:pt x="209431" y="26931"/>
                  </a:lnTo>
                  <a:lnTo>
                    <a:pt x="169835" y="46792"/>
                  </a:lnTo>
                  <a:lnTo>
                    <a:pt x="133367" y="71415"/>
                  </a:lnTo>
                  <a:lnTo>
                    <a:pt x="100436" y="100393"/>
                  </a:lnTo>
                  <a:lnTo>
                    <a:pt x="71450" y="133319"/>
                  </a:lnTo>
                  <a:lnTo>
                    <a:pt x="46817" y="169784"/>
                  </a:lnTo>
                  <a:lnTo>
                    <a:pt x="26948" y="209383"/>
                  </a:lnTo>
                  <a:lnTo>
                    <a:pt x="12249" y="251706"/>
                  </a:lnTo>
                  <a:lnTo>
                    <a:pt x="3130" y="296348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49" y="434048"/>
                  </a:lnTo>
                  <a:lnTo>
                    <a:pt x="26948" y="476363"/>
                  </a:lnTo>
                  <a:lnTo>
                    <a:pt x="46817" y="515958"/>
                  </a:lnTo>
                  <a:lnTo>
                    <a:pt x="71450" y="552426"/>
                  </a:lnTo>
                  <a:lnTo>
                    <a:pt x="100436" y="585358"/>
                  </a:lnTo>
                  <a:lnTo>
                    <a:pt x="133367" y="614345"/>
                  </a:lnTo>
                  <a:lnTo>
                    <a:pt x="169835" y="638979"/>
                  </a:lnTo>
                  <a:lnTo>
                    <a:pt x="209431" y="658850"/>
                  </a:lnTo>
                  <a:lnTo>
                    <a:pt x="251746" y="673549"/>
                  </a:lnTo>
                  <a:lnTo>
                    <a:pt x="296372" y="682669"/>
                  </a:lnTo>
                  <a:lnTo>
                    <a:pt x="342900" y="685800"/>
                  </a:lnTo>
                  <a:lnTo>
                    <a:pt x="389430" y="682669"/>
                  </a:lnTo>
                  <a:lnTo>
                    <a:pt x="434059" y="673549"/>
                  </a:lnTo>
                  <a:lnTo>
                    <a:pt x="476377" y="658850"/>
                  </a:lnTo>
                  <a:lnTo>
                    <a:pt x="515976" y="638979"/>
                  </a:lnTo>
                  <a:lnTo>
                    <a:pt x="552447" y="614345"/>
                  </a:lnTo>
                  <a:lnTo>
                    <a:pt x="585381" y="585358"/>
                  </a:lnTo>
                  <a:lnTo>
                    <a:pt x="614369" y="552426"/>
                  </a:lnTo>
                  <a:lnTo>
                    <a:pt x="639003" y="515958"/>
                  </a:lnTo>
                  <a:lnTo>
                    <a:pt x="658875" y="476363"/>
                  </a:lnTo>
                  <a:lnTo>
                    <a:pt x="673575" y="434048"/>
                  </a:lnTo>
                  <a:lnTo>
                    <a:pt x="682694" y="389424"/>
                  </a:lnTo>
                  <a:lnTo>
                    <a:pt x="685825" y="342900"/>
                  </a:lnTo>
                  <a:lnTo>
                    <a:pt x="682694" y="296348"/>
                  </a:lnTo>
                  <a:lnTo>
                    <a:pt x="673575" y="251706"/>
                  </a:lnTo>
                  <a:lnTo>
                    <a:pt x="658875" y="209383"/>
                  </a:lnTo>
                  <a:lnTo>
                    <a:pt x="639003" y="169784"/>
                  </a:lnTo>
                  <a:lnTo>
                    <a:pt x="614369" y="133319"/>
                  </a:lnTo>
                  <a:lnTo>
                    <a:pt x="585381" y="100393"/>
                  </a:lnTo>
                  <a:lnTo>
                    <a:pt x="552447" y="71415"/>
                  </a:lnTo>
                  <a:lnTo>
                    <a:pt x="515976" y="46792"/>
                  </a:lnTo>
                  <a:lnTo>
                    <a:pt x="476377" y="26931"/>
                  </a:lnTo>
                  <a:lnTo>
                    <a:pt x="434059" y="12241"/>
                  </a:lnTo>
                  <a:lnTo>
                    <a:pt x="389430" y="3128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8662" y="4342129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0" y="342900"/>
                  </a:moveTo>
                  <a:lnTo>
                    <a:pt x="3130" y="296348"/>
                  </a:lnTo>
                  <a:lnTo>
                    <a:pt x="12249" y="251706"/>
                  </a:lnTo>
                  <a:lnTo>
                    <a:pt x="26948" y="209383"/>
                  </a:lnTo>
                  <a:lnTo>
                    <a:pt x="46817" y="169784"/>
                  </a:lnTo>
                  <a:lnTo>
                    <a:pt x="71450" y="133319"/>
                  </a:lnTo>
                  <a:lnTo>
                    <a:pt x="100436" y="100393"/>
                  </a:lnTo>
                  <a:lnTo>
                    <a:pt x="133367" y="71415"/>
                  </a:lnTo>
                  <a:lnTo>
                    <a:pt x="169835" y="46792"/>
                  </a:lnTo>
                  <a:lnTo>
                    <a:pt x="209431" y="26931"/>
                  </a:lnTo>
                  <a:lnTo>
                    <a:pt x="251746" y="12241"/>
                  </a:lnTo>
                  <a:lnTo>
                    <a:pt x="296372" y="3128"/>
                  </a:lnTo>
                  <a:lnTo>
                    <a:pt x="342900" y="0"/>
                  </a:lnTo>
                  <a:lnTo>
                    <a:pt x="389430" y="3128"/>
                  </a:lnTo>
                  <a:lnTo>
                    <a:pt x="434059" y="12241"/>
                  </a:lnTo>
                  <a:lnTo>
                    <a:pt x="476377" y="26931"/>
                  </a:lnTo>
                  <a:lnTo>
                    <a:pt x="515976" y="46792"/>
                  </a:lnTo>
                  <a:lnTo>
                    <a:pt x="552447" y="71415"/>
                  </a:lnTo>
                  <a:lnTo>
                    <a:pt x="585381" y="100393"/>
                  </a:lnTo>
                  <a:lnTo>
                    <a:pt x="614369" y="133319"/>
                  </a:lnTo>
                  <a:lnTo>
                    <a:pt x="639003" y="169784"/>
                  </a:lnTo>
                  <a:lnTo>
                    <a:pt x="658875" y="209383"/>
                  </a:lnTo>
                  <a:lnTo>
                    <a:pt x="673575" y="251706"/>
                  </a:lnTo>
                  <a:lnTo>
                    <a:pt x="682694" y="296348"/>
                  </a:lnTo>
                  <a:lnTo>
                    <a:pt x="685825" y="342900"/>
                  </a:lnTo>
                  <a:lnTo>
                    <a:pt x="682694" y="389424"/>
                  </a:lnTo>
                  <a:lnTo>
                    <a:pt x="673575" y="434048"/>
                  </a:lnTo>
                  <a:lnTo>
                    <a:pt x="658875" y="476363"/>
                  </a:lnTo>
                  <a:lnTo>
                    <a:pt x="639003" y="515958"/>
                  </a:lnTo>
                  <a:lnTo>
                    <a:pt x="614369" y="552426"/>
                  </a:lnTo>
                  <a:lnTo>
                    <a:pt x="585381" y="585358"/>
                  </a:lnTo>
                  <a:lnTo>
                    <a:pt x="552447" y="614345"/>
                  </a:lnTo>
                  <a:lnTo>
                    <a:pt x="515976" y="638979"/>
                  </a:lnTo>
                  <a:lnTo>
                    <a:pt x="476377" y="658850"/>
                  </a:lnTo>
                  <a:lnTo>
                    <a:pt x="434059" y="673549"/>
                  </a:lnTo>
                  <a:lnTo>
                    <a:pt x="389430" y="682669"/>
                  </a:lnTo>
                  <a:lnTo>
                    <a:pt x="342900" y="685800"/>
                  </a:lnTo>
                  <a:lnTo>
                    <a:pt x="296372" y="682669"/>
                  </a:lnTo>
                  <a:lnTo>
                    <a:pt x="251746" y="673549"/>
                  </a:lnTo>
                  <a:lnTo>
                    <a:pt x="209431" y="658850"/>
                  </a:lnTo>
                  <a:lnTo>
                    <a:pt x="169835" y="638979"/>
                  </a:lnTo>
                  <a:lnTo>
                    <a:pt x="133367" y="614345"/>
                  </a:lnTo>
                  <a:lnTo>
                    <a:pt x="100436" y="585358"/>
                  </a:lnTo>
                  <a:lnTo>
                    <a:pt x="71450" y="552426"/>
                  </a:lnTo>
                  <a:lnTo>
                    <a:pt x="46817" y="515958"/>
                  </a:lnTo>
                  <a:lnTo>
                    <a:pt x="26948" y="476363"/>
                  </a:lnTo>
                  <a:lnTo>
                    <a:pt x="12249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5874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70725" y="5494718"/>
            <a:ext cx="702310" cy="701675"/>
            <a:chOff x="670725" y="5494718"/>
            <a:chExt cx="702310" cy="701675"/>
          </a:xfrm>
        </p:grpSpPr>
        <p:sp>
          <p:nvSpPr>
            <p:cNvPr id="9" name="object 9"/>
            <p:cNvSpPr/>
            <p:nvPr/>
          </p:nvSpPr>
          <p:spPr>
            <a:xfrm>
              <a:off x="678662" y="5502655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342900" y="0"/>
                  </a:moveTo>
                  <a:lnTo>
                    <a:pt x="296372" y="3130"/>
                  </a:lnTo>
                  <a:lnTo>
                    <a:pt x="251746" y="12248"/>
                  </a:lnTo>
                  <a:lnTo>
                    <a:pt x="209431" y="26946"/>
                  </a:lnTo>
                  <a:lnTo>
                    <a:pt x="169835" y="46815"/>
                  </a:lnTo>
                  <a:lnTo>
                    <a:pt x="133367" y="71446"/>
                  </a:lnTo>
                  <a:lnTo>
                    <a:pt x="100436" y="100431"/>
                  </a:lnTo>
                  <a:lnTo>
                    <a:pt x="71450" y="133362"/>
                  </a:lnTo>
                  <a:lnTo>
                    <a:pt x="46817" y="169830"/>
                  </a:lnTo>
                  <a:lnTo>
                    <a:pt x="26948" y="209426"/>
                  </a:lnTo>
                  <a:lnTo>
                    <a:pt x="12249" y="251742"/>
                  </a:lnTo>
                  <a:lnTo>
                    <a:pt x="3130" y="296369"/>
                  </a:lnTo>
                  <a:lnTo>
                    <a:pt x="0" y="342900"/>
                  </a:lnTo>
                  <a:lnTo>
                    <a:pt x="3130" y="389430"/>
                  </a:lnTo>
                  <a:lnTo>
                    <a:pt x="12249" y="434057"/>
                  </a:lnTo>
                  <a:lnTo>
                    <a:pt x="26948" y="476373"/>
                  </a:lnTo>
                  <a:lnTo>
                    <a:pt x="46817" y="515969"/>
                  </a:lnTo>
                  <a:lnTo>
                    <a:pt x="71450" y="552437"/>
                  </a:lnTo>
                  <a:lnTo>
                    <a:pt x="100436" y="585368"/>
                  </a:lnTo>
                  <a:lnTo>
                    <a:pt x="133367" y="614353"/>
                  </a:lnTo>
                  <a:lnTo>
                    <a:pt x="169835" y="638984"/>
                  </a:lnTo>
                  <a:lnTo>
                    <a:pt x="209431" y="658853"/>
                  </a:lnTo>
                  <a:lnTo>
                    <a:pt x="251746" y="673551"/>
                  </a:lnTo>
                  <a:lnTo>
                    <a:pt x="296372" y="682669"/>
                  </a:lnTo>
                  <a:lnTo>
                    <a:pt x="342900" y="685800"/>
                  </a:lnTo>
                  <a:lnTo>
                    <a:pt x="389430" y="682669"/>
                  </a:lnTo>
                  <a:lnTo>
                    <a:pt x="434059" y="673551"/>
                  </a:lnTo>
                  <a:lnTo>
                    <a:pt x="476377" y="658853"/>
                  </a:lnTo>
                  <a:lnTo>
                    <a:pt x="515976" y="638984"/>
                  </a:lnTo>
                  <a:lnTo>
                    <a:pt x="552447" y="614353"/>
                  </a:lnTo>
                  <a:lnTo>
                    <a:pt x="585381" y="585368"/>
                  </a:lnTo>
                  <a:lnTo>
                    <a:pt x="614369" y="552437"/>
                  </a:lnTo>
                  <a:lnTo>
                    <a:pt x="639003" y="515969"/>
                  </a:lnTo>
                  <a:lnTo>
                    <a:pt x="658875" y="476373"/>
                  </a:lnTo>
                  <a:lnTo>
                    <a:pt x="673575" y="434057"/>
                  </a:lnTo>
                  <a:lnTo>
                    <a:pt x="682694" y="389430"/>
                  </a:lnTo>
                  <a:lnTo>
                    <a:pt x="685825" y="342900"/>
                  </a:lnTo>
                  <a:lnTo>
                    <a:pt x="682694" y="296369"/>
                  </a:lnTo>
                  <a:lnTo>
                    <a:pt x="673575" y="251742"/>
                  </a:lnTo>
                  <a:lnTo>
                    <a:pt x="658875" y="209426"/>
                  </a:lnTo>
                  <a:lnTo>
                    <a:pt x="639003" y="169830"/>
                  </a:lnTo>
                  <a:lnTo>
                    <a:pt x="614369" y="133362"/>
                  </a:lnTo>
                  <a:lnTo>
                    <a:pt x="585381" y="100431"/>
                  </a:lnTo>
                  <a:lnTo>
                    <a:pt x="552447" y="71446"/>
                  </a:lnTo>
                  <a:lnTo>
                    <a:pt x="515976" y="46815"/>
                  </a:lnTo>
                  <a:lnTo>
                    <a:pt x="476377" y="26946"/>
                  </a:lnTo>
                  <a:lnTo>
                    <a:pt x="434059" y="12248"/>
                  </a:lnTo>
                  <a:lnTo>
                    <a:pt x="389430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8662" y="5502655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0" y="342900"/>
                  </a:moveTo>
                  <a:lnTo>
                    <a:pt x="3130" y="296369"/>
                  </a:lnTo>
                  <a:lnTo>
                    <a:pt x="12249" y="251742"/>
                  </a:lnTo>
                  <a:lnTo>
                    <a:pt x="26948" y="209426"/>
                  </a:lnTo>
                  <a:lnTo>
                    <a:pt x="46817" y="169830"/>
                  </a:lnTo>
                  <a:lnTo>
                    <a:pt x="71450" y="133362"/>
                  </a:lnTo>
                  <a:lnTo>
                    <a:pt x="100436" y="100431"/>
                  </a:lnTo>
                  <a:lnTo>
                    <a:pt x="133367" y="71446"/>
                  </a:lnTo>
                  <a:lnTo>
                    <a:pt x="169835" y="46815"/>
                  </a:lnTo>
                  <a:lnTo>
                    <a:pt x="209431" y="26946"/>
                  </a:lnTo>
                  <a:lnTo>
                    <a:pt x="251746" y="12248"/>
                  </a:lnTo>
                  <a:lnTo>
                    <a:pt x="296372" y="3130"/>
                  </a:lnTo>
                  <a:lnTo>
                    <a:pt x="342900" y="0"/>
                  </a:lnTo>
                  <a:lnTo>
                    <a:pt x="389430" y="3130"/>
                  </a:lnTo>
                  <a:lnTo>
                    <a:pt x="434059" y="12248"/>
                  </a:lnTo>
                  <a:lnTo>
                    <a:pt x="476377" y="26946"/>
                  </a:lnTo>
                  <a:lnTo>
                    <a:pt x="515976" y="46815"/>
                  </a:lnTo>
                  <a:lnTo>
                    <a:pt x="552447" y="71446"/>
                  </a:lnTo>
                  <a:lnTo>
                    <a:pt x="585381" y="100431"/>
                  </a:lnTo>
                  <a:lnTo>
                    <a:pt x="614369" y="133362"/>
                  </a:lnTo>
                  <a:lnTo>
                    <a:pt x="639003" y="169830"/>
                  </a:lnTo>
                  <a:lnTo>
                    <a:pt x="658875" y="209426"/>
                  </a:lnTo>
                  <a:lnTo>
                    <a:pt x="673575" y="251742"/>
                  </a:lnTo>
                  <a:lnTo>
                    <a:pt x="682694" y="296369"/>
                  </a:lnTo>
                  <a:lnTo>
                    <a:pt x="685825" y="342900"/>
                  </a:lnTo>
                  <a:lnTo>
                    <a:pt x="682694" y="389430"/>
                  </a:lnTo>
                  <a:lnTo>
                    <a:pt x="673575" y="434057"/>
                  </a:lnTo>
                  <a:lnTo>
                    <a:pt x="658875" y="476373"/>
                  </a:lnTo>
                  <a:lnTo>
                    <a:pt x="639003" y="515969"/>
                  </a:lnTo>
                  <a:lnTo>
                    <a:pt x="614369" y="552437"/>
                  </a:lnTo>
                  <a:lnTo>
                    <a:pt x="585381" y="585368"/>
                  </a:lnTo>
                  <a:lnTo>
                    <a:pt x="552447" y="614353"/>
                  </a:lnTo>
                  <a:lnTo>
                    <a:pt x="515976" y="638984"/>
                  </a:lnTo>
                  <a:lnTo>
                    <a:pt x="476377" y="658853"/>
                  </a:lnTo>
                  <a:lnTo>
                    <a:pt x="434059" y="673551"/>
                  </a:lnTo>
                  <a:lnTo>
                    <a:pt x="389430" y="682669"/>
                  </a:lnTo>
                  <a:lnTo>
                    <a:pt x="342900" y="685800"/>
                  </a:lnTo>
                  <a:lnTo>
                    <a:pt x="296372" y="682669"/>
                  </a:lnTo>
                  <a:lnTo>
                    <a:pt x="251746" y="673551"/>
                  </a:lnTo>
                  <a:lnTo>
                    <a:pt x="209431" y="658853"/>
                  </a:lnTo>
                  <a:lnTo>
                    <a:pt x="169835" y="638984"/>
                  </a:lnTo>
                  <a:lnTo>
                    <a:pt x="133367" y="614353"/>
                  </a:lnTo>
                  <a:lnTo>
                    <a:pt x="100436" y="585368"/>
                  </a:lnTo>
                  <a:lnTo>
                    <a:pt x="71450" y="552437"/>
                  </a:lnTo>
                  <a:lnTo>
                    <a:pt x="46817" y="515969"/>
                  </a:lnTo>
                  <a:lnTo>
                    <a:pt x="26948" y="476373"/>
                  </a:lnTo>
                  <a:lnTo>
                    <a:pt x="12249" y="434057"/>
                  </a:lnTo>
                  <a:lnTo>
                    <a:pt x="3130" y="389430"/>
                  </a:lnTo>
                  <a:lnTo>
                    <a:pt x="0" y="342900"/>
                  </a:lnTo>
                  <a:close/>
                </a:path>
              </a:pathLst>
            </a:custGeom>
            <a:ln w="15874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936428" y="3183572"/>
            <a:ext cx="701675" cy="701675"/>
            <a:chOff x="3936428" y="3183572"/>
            <a:chExt cx="701675" cy="701675"/>
          </a:xfrm>
        </p:grpSpPr>
        <p:sp>
          <p:nvSpPr>
            <p:cNvPr id="12" name="object 12"/>
            <p:cNvSpPr/>
            <p:nvPr/>
          </p:nvSpPr>
          <p:spPr>
            <a:xfrm>
              <a:off x="3944365" y="319151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4365" y="319151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5875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936428" y="4334192"/>
            <a:ext cx="701675" cy="701675"/>
            <a:chOff x="3936428" y="4334192"/>
            <a:chExt cx="701675" cy="701675"/>
          </a:xfrm>
        </p:grpSpPr>
        <p:sp>
          <p:nvSpPr>
            <p:cNvPr id="15" name="object 15"/>
            <p:cNvSpPr/>
            <p:nvPr/>
          </p:nvSpPr>
          <p:spPr>
            <a:xfrm>
              <a:off x="3944365" y="434212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28"/>
                  </a:lnTo>
                  <a:lnTo>
                    <a:pt x="251751" y="12241"/>
                  </a:lnTo>
                  <a:lnTo>
                    <a:pt x="209436" y="26931"/>
                  </a:lnTo>
                  <a:lnTo>
                    <a:pt x="169841" y="46792"/>
                  </a:lnTo>
                  <a:lnTo>
                    <a:pt x="133373" y="71415"/>
                  </a:lnTo>
                  <a:lnTo>
                    <a:pt x="100441" y="100393"/>
                  </a:lnTo>
                  <a:lnTo>
                    <a:pt x="71454" y="133319"/>
                  </a:lnTo>
                  <a:lnTo>
                    <a:pt x="46820" y="169784"/>
                  </a:lnTo>
                  <a:lnTo>
                    <a:pt x="26949" y="209383"/>
                  </a:lnTo>
                  <a:lnTo>
                    <a:pt x="12250" y="251706"/>
                  </a:lnTo>
                  <a:lnTo>
                    <a:pt x="3130" y="296348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48"/>
                  </a:lnTo>
                  <a:lnTo>
                    <a:pt x="673549" y="251706"/>
                  </a:lnTo>
                  <a:lnTo>
                    <a:pt x="658850" y="209383"/>
                  </a:lnTo>
                  <a:lnTo>
                    <a:pt x="638979" y="169784"/>
                  </a:lnTo>
                  <a:lnTo>
                    <a:pt x="614345" y="133319"/>
                  </a:lnTo>
                  <a:lnTo>
                    <a:pt x="585358" y="100393"/>
                  </a:lnTo>
                  <a:lnTo>
                    <a:pt x="552426" y="71415"/>
                  </a:lnTo>
                  <a:lnTo>
                    <a:pt x="515958" y="46792"/>
                  </a:lnTo>
                  <a:lnTo>
                    <a:pt x="476363" y="26931"/>
                  </a:lnTo>
                  <a:lnTo>
                    <a:pt x="434048" y="12241"/>
                  </a:lnTo>
                  <a:lnTo>
                    <a:pt x="389424" y="3128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44365" y="434212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48"/>
                  </a:lnTo>
                  <a:lnTo>
                    <a:pt x="12250" y="251706"/>
                  </a:lnTo>
                  <a:lnTo>
                    <a:pt x="26949" y="209383"/>
                  </a:lnTo>
                  <a:lnTo>
                    <a:pt x="46820" y="169784"/>
                  </a:lnTo>
                  <a:lnTo>
                    <a:pt x="71454" y="133319"/>
                  </a:lnTo>
                  <a:lnTo>
                    <a:pt x="100441" y="100393"/>
                  </a:lnTo>
                  <a:lnTo>
                    <a:pt x="133373" y="71415"/>
                  </a:lnTo>
                  <a:lnTo>
                    <a:pt x="169841" y="46792"/>
                  </a:lnTo>
                  <a:lnTo>
                    <a:pt x="209436" y="26931"/>
                  </a:lnTo>
                  <a:lnTo>
                    <a:pt x="251751" y="12241"/>
                  </a:lnTo>
                  <a:lnTo>
                    <a:pt x="296375" y="3128"/>
                  </a:lnTo>
                  <a:lnTo>
                    <a:pt x="342900" y="0"/>
                  </a:lnTo>
                  <a:lnTo>
                    <a:pt x="389424" y="3128"/>
                  </a:lnTo>
                  <a:lnTo>
                    <a:pt x="434048" y="12241"/>
                  </a:lnTo>
                  <a:lnTo>
                    <a:pt x="476363" y="26931"/>
                  </a:lnTo>
                  <a:lnTo>
                    <a:pt x="515958" y="46792"/>
                  </a:lnTo>
                  <a:lnTo>
                    <a:pt x="552426" y="71415"/>
                  </a:lnTo>
                  <a:lnTo>
                    <a:pt x="585358" y="100393"/>
                  </a:lnTo>
                  <a:lnTo>
                    <a:pt x="614345" y="133319"/>
                  </a:lnTo>
                  <a:lnTo>
                    <a:pt x="638979" y="169784"/>
                  </a:lnTo>
                  <a:lnTo>
                    <a:pt x="658850" y="209383"/>
                  </a:lnTo>
                  <a:lnTo>
                    <a:pt x="673549" y="251706"/>
                  </a:lnTo>
                  <a:lnTo>
                    <a:pt x="682669" y="296348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5875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936428" y="5494718"/>
            <a:ext cx="701675" cy="701675"/>
            <a:chOff x="3936428" y="5494718"/>
            <a:chExt cx="701675" cy="701675"/>
          </a:xfrm>
        </p:grpSpPr>
        <p:sp>
          <p:nvSpPr>
            <p:cNvPr id="18" name="object 18"/>
            <p:cNvSpPr/>
            <p:nvPr/>
          </p:nvSpPr>
          <p:spPr>
            <a:xfrm>
              <a:off x="3944365" y="5502655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48"/>
                  </a:lnTo>
                  <a:lnTo>
                    <a:pt x="209436" y="26946"/>
                  </a:lnTo>
                  <a:lnTo>
                    <a:pt x="169841" y="46815"/>
                  </a:lnTo>
                  <a:lnTo>
                    <a:pt x="133373" y="71446"/>
                  </a:lnTo>
                  <a:lnTo>
                    <a:pt x="100441" y="100431"/>
                  </a:lnTo>
                  <a:lnTo>
                    <a:pt x="71454" y="133362"/>
                  </a:lnTo>
                  <a:lnTo>
                    <a:pt x="46820" y="169830"/>
                  </a:lnTo>
                  <a:lnTo>
                    <a:pt x="26949" y="209426"/>
                  </a:lnTo>
                  <a:lnTo>
                    <a:pt x="12250" y="251742"/>
                  </a:lnTo>
                  <a:lnTo>
                    <a:pt x="3130" y="296369"/>
                  </a:lnTo>
                  <a:lnTo>
                    <a:pt x="0" y="342900"/>
                  </a:lnTo>
                  <a:lnTo>
                    <a:pt x="3130" y="389430"/>
                  </a:lnTo>
                  <a:lnTo>
                    <a:pt x="12250" y="434057"/>
                  </a:lnTo>
                  <a:lnTo>
                    <a:pt x="26949" y="476373"/>
                  </a:lnTo>
                  <a:lnTo>
                    <a:pt x="46820" y="515969"/>
                  </a:lnTo>
                  <a:lnTo>
                    <a:pt x="71454" y="552437"/>
                  </a:lnTo>
                  <a:lnTo>
                    <a:pt x="100441" y="585368"/>
                  </a:lnTo>
                  <a:lnTo>
                    <a:pt x="133373" y="614353"/>
                  </a:lnTo>
                  <a:lnTo>
                    <a:pt x="169841" y="638984"/>
                  </a:lnTo>
                  <a:lnTo>
                    <a:pt x="209436" y="658853"/>
                  </a:lnTo>
                  <a:lnTo>
                    <a:pt x="251751" y="673551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51"/>
                  </a:lnTo>
                  <a:lnTo>
                    <a:pt x="476363" y="658853"/>
                  </a:lnTo>
                  <a:lnTo>
                    <a:pt x="515958" y="638984"/>
                  </a:lnTo>
                  <a:lnTo>
                    <a:pt x="552426" y="614353"/>
                  </a:lnTo>
                  <a:lnTo>
                    <a:pt x="585358" y="585368"/>
                  </a:lnTo>
                  <a:lnTo>
                    <a:pt x="614345" y="552437"/>
                  </a:lnTo>
                  <a:lnTo>
                    <a:pt x="638979" y="515969"/>
                  </a:lnTo>
                  <a:lnTo>
                    <a:pt x="658850" y="476373"/>
                  </a:lnTo>
                  <a:lnTo>
                    <a:pt x="673549" y="434057"/>
                  </a:lnTo>
                  <a:lnTo>
                    <a:pt x="682669" y="389430"/>
                  </a:lnTo>
                  <a:lnTo>
                    <a:pt x="685800" y="342900"/>
                  </a:lnTo>
                  <a:lnTo>
                    <a:pt x="682669" y="296369"/>
                  </a:lnTo>
                  <a:lnTo>
                    <a:pt x="673549" y="251742"/>
                  </a:lnTo>
                  <a:lnTo>
                    <a:pt x="658850" y="209426"/>
                  </a:lnTo>
                  <a:lnTo>
                    <a:pt x="638979" y="169830"/>
                  </a:lnTo>
                  <a:lnTo>
                    <a:pt x="614345" y="133362"/>
                  </a:lnTo>
                  <a:lnTo>
                    <a:pt x="585358" y="100431"/>
                  </a:lnTo>
                  <a:lnTo>
                    <a:pt x="552426" y="71446"/>
                  </a:lnTo>
                  <a:lnTo>
                    <a:pt x="515958" y="46815"/>
                  </a:lnTo>
                  <a:lnTo>
                    <a:pt x="476363" y="26946"/>
                  </a:lnTo>
                  <a:lnTo>
                    <a:pt x="434048" y="12248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4365" y="5502655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69"/>
                  </a:lnTo>
                  <a:lnTo>
                    <a:pt x="12250" y="251742"/>
                  </a:lnTo>
                  <a:lnTo>
                    <a:pt x="26949" y="209426"/>
                  </a:lnTo>
                  <a:lnTo>
                    <a:pt x="46820" y="169830"/>
                  </a:lnTo>
                  <a:lnTo>
                    <a:pt x="71454" y="133362"/>
                  </a:lnTo>
                  <a:lnTo>
                    <a:pt x="100441" y="100431"/>
                  </a:lnTo>
                  <a:lnTo>
                    <a:pt x="133373" y="71446"/>
                  </a:lnTo>
                  <a:lnTo>
                    <a:pt x="169841" y="46815"/>
                  </a:lnTo>
                  <a:lnTo>
                    <a:pt x="209436" y="26946"/>
                  </a:lnTo>
                  <a:lnTo>
                    <a:pt x="251751" y="12248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48"/>
                  </a:lnTo>
                  <a:lnTo>
                    <a:pt x="476363" y="26946"/>
                  </a:lnTo>
                  <a:lnTo>
                    <a:pt x="515958" y="46815"/>
                  </a:lnTo>
                  <a:lnTo>
                    <a:pt x="552426" y="71446"/>
                  </a:lnTo>
                  <a:lnTo>
                    <a:pt x="585358" y="100431"/>
                  </a:lnTo>
                  <a:lnTo>
                    <a:pt x="614345" y="133362"/>
                  </a:lnTo>
                  <a:lnTo>
                    <a:pt x="638979" y="169830"/>
                  </a:lnTo>
                  <a:lnTo>
                    <a:pt x="658850" y="209426"/>
                  </a:lnTo>
                  <a:lnTo>
                    <a:pt x="673549" y="251742"/>
                  </a:lnTo>
                  <a:lnTo>
                    <a:pt x="682669" y="296369"/>
                  </a:lnTo>
                  <a:lnTo>
                    <a:pt x="685800" y="342900"/>
                  </a:lnTo>
                  <a:lnTo>
                    <a:pt x="682669" y="389430"/>
                  </a:lnTo>
                  <a:lnTo>
                    <a:pt x="673549" y="434057"/>
                  </a:lnTo>
                  <a:lnTo>
                    <a:pt x="658850" y="476373"/>
                  </a:lnTo>
                  <a:lnTo>
                    <a:pt x="638979" y="515969"/>
                  </a:lnTo>
                  <a:lnTo>
                    <a:pt x="614345" y="552437"/>
                  </a:lnTo>
                  <a:lnTo>
                    <a:pt x="585358" y="585368"/>
                  </a:lnTo>
                  <a:lnTo>
                    <a:pt x="552426" y="614353"/>
                  </a:lnTo>
                  <a:lnTo>
                    <a:pt x="515958" y="638984"/>
                  </a:lnTo>
                  <a:lnTo>
                    <a:pt x="476363" y="658853"/>
                  </a:lnTo>
                  <a:lnTo>
                    <a:pt x="434048" y="673551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51"/>
                  </a:lnTo>
                  <a:lnTo>
                    <a:pt x="209436" y="658853"/>
                  </a:lnTo>
                  <a:lnTo>
                    <a:pt x="169841" y="638984"/>
                  </a:lnTo>
                  <a:lnTo>
                    <a:pt x="133373" y="614353"/>
                  </a:lnTo>
                  <a:lnTo>
                    <a:pt x="100441" y="585368"/>
                  </a:lnTo>
                  <a:lnTo>
                    <a:pt x="71454" y="552437"/>
                  </a:lnTo>
                  <a:lnTo>
                    <a:pt x="46820" y="515969"/>
                  </a:lnTo>
                  <a:lnTo>
                    <a:pt x="26949" y="476373"/>
                  </a:lnTo>
                  <a:lnTo>
                    <a:pt x="12250" y="434057"/>
                  </a:lnTo>
                  <a:lnTo>
                    <a:pt x="3130" y="389430"/>
                  </a:lnTo>
                  <a:lnTo>
                    <a:pt x="0" y="342900"/>
                  </a:lnTo>
                  <a:close/>
                </a:path>
              </a:pathLst>
            </a:custGeom>
            <a:ln w="15875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3547" y="1640560"/>
            <a:ext cx="5882005" cy="1042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industry.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took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galley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scrambled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specimen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dirty="0"/>
              <a:t>Title</a:t>
            </a:r>
            <a:r>
              <a:rPr spc="-125" dirty="0"/>
              <a:t> </a:t>
            </a:r>
            <a:r>
              <a:rPr spc="-10" dirty="0"/>
              <a:t>slide</a:t>
            </a:r>
          </a:p>
        </p:txBody>
      </p:sp>
      <p:sp>
        <p:nvSpPr>
          <p:cNvPr id="22" name="object 22"/>
          <p:cNvSpPr/>
          <p:nvPr/>
        </p:nvSpPr>
        <p:spPr>
          <a:xfrm>
            <a:off x="5463285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15" y="0"/>
                </a:moveTo>
                <a:lnTo>
                  <a:pt x="1745107" y="747395"/>
                </a:lnTo>
                <a:lnTo>
                  <a:pt x="1114806" y="0"/>
                </a:lnTo>
              </a:path>
              <a:path w="3483609" h="1496060">
                <a:moveTo>
                  <a:pt x="0" y="0"/>
                </a:moveTo>
                <a:lnTo>
                  <a:pt x="998347" y="1156715"/>
                </a:lnTo>
                <a:lnTo>
                  <a:pt x="1032001" y="1193673"/>
                </a:lnTo>
                <a:lnTo>
                  <a:pt x="1067181" y="1228725"/>
                </a:lnTo>
                <a:lnTo>
                  <a:pt x="1104011" y="1261745"/>
                </a:lnTo>
                <a:lnTo>
                  <a:pt x="1142364" y="1292733"/>
                </a:lnTo>
                <a:lnTo>
                  <a:pt x="1181989" y="1321815"/>
                </a:lnTo>
                <a:lnTo>
                  <a:pt x="1223010" y="1348739"/>
                </a:lnTo>
                <a:lnTo>
                  <a:pt x="1265300" y="1373504"/>
                </a:lnTo>
                <a:lnTo>
                  <a:pt x="1308608" y="1396111"/>
                </a:lnTo>
                <a:lnTo>
                  <a:pt x="1353058" y="1416430"/>
                </a:lnTo>
                <a:lnTo>
                  <a:pt x="1398523" y="1434591"/>
                </a:lnTo>
                <a:lnTo>
                  <a:pt x="1444879" y="1450466"/>
                </a:lnTo>
                <a:lnTo>
                  <a:pt x="1491995" y="1464055"/>
                </a:lnTo>
                <a:lnTo>
                  <a:pt x="1539874" y="1475232"/>
                </a:lnTo>
                <a:lnTo>
                  <a:pt x="1588389" y="1483995"/>
                </a:lnTo>
                <a:lnTo>
                  <a:pt x="1637538" y="1490345"/>
                </a:lnTo>
                <a:lnTo>
                  <a:pt x="1687067" y="1494282"/>
                </a:lnTo>
                <a:lnTo>
                  <a:pt x="1737106" y="1495552"/>
                </a:lnTo>
                <a:lnTo>
                  <a:pt x="1738503" y="1495552"/>
                </a:lnTo>
                <a:lnTo>
                  <a:pt x="1788287" y="1494282"/>
                </a:lnTo>
                <a:lnTo>
                  <a:pt x="1837816" y="1490599"/>
                </a:lnTo>
                <a:lnTo>
                  <a:pt x="1886712" y="1484249"/>
                </a:lnTo>
                <a:lnTo>
                  <a:pt x="1935225" y="1475613"/>
                </a:lnTo>
                <a:lnTo>
                  <a:pt x="1982978" y="1464564"/>
                </a:lnTo>
                <a:lnTo>
                  <a:pt x="2030094" y="1451102"/>
                </a:lnTo>
                <a:lnTo>
                  <a:pt x="2076322" y="1435353"/>
                </a:lnTo>
                <a:lnTo>
                  <a:pt x="2121789" y="1417447"/>
                </a:lnTo>
                <a:lnTo>
                  <a:pt x="2166239" y="1397127"/>
                </a:lnTo>
                <a:lnTo>
                  <a:pt x="2209545" y="1374648"/>
                </a:lnTo>
                <a:lnTo>
                  <a:pt x="2251837" y="1350010"/>
                </a:lnTo>
                <a:lnTo>
                  <a:pt x="2292858" y="1323339"/>
                </a:lnTo>
                <a:lnTo>
                  <a:pt x="2332482" y="1294511"/>
                </a:lnTo>
                <a:lnTo>
                  <a:pt x="2370836" y="1263650"/>
                </a:lnTo>
                <a:lnTo>
                  <a:pt x="2407666" y="1230757"/>
                </a:lnTo>
                <a:lnTo>
                  <a:pt x="2442971" y="1195832"/>
                </a:lnTo>
                <a:lnTo>
                  <a:pt x="2476754" y="1159128"/>
                </a:lnTo>
                <a:lnTo>
                  <a:pt x="3483356" y="0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05598" y="4781295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4487545" y="2074252"/>
                </a:moveTo>
                <a:lnTo>
                  <a:pt x="3343021" y="748157"/>
                </a:lnTo>
                <a:lnTo>
                  <a:pt x="2989834" y="338836"/>
                </a:lnTo>
                <a:lnTo>
                  <a:pt x="2956179" y="301879"/>
                </a:lnTo>
                <a:lnTo>
                  <a:pt x="2921000" y="266827"/>
                </a:lnTo>
                <a:lnTo>
                  <a:pt x="2884170" y="233807"/>
                </a:lnTo>
                <a:lnTo>
                  <a:pt x="2845816" y="202819"/>
                </a:lnTo>
                <a:lnTo>
                  <a:pt x="2806192" y="173736"/>
                </a:lnTo>
                <a:lnTo>
                  <a:pt x="2765171" y="146939"/>
                </a:lnTo>
                <a:lnTo>
                  <a:pt x="2722880" y="122047"/>
                </a:lnTo>
                <a:lnTo>
                  <a:pt x="2679446" y="99441"/>
                </a:lnTo>
                <a:lnTo>
                  <a:pt x="2634996" y="79121"/>
                </a:lnTo>
                <a:lnTo>
                  <a:pt x="2589530" y="60960"/>
                </a:lnTo>
                <a:lnTo>
                  <a:pt x="2543302" y="45085"/>
                </a:lnTo>
                <a:lnTo>
                  <a:pt x="2496058" y="31496"/>
                </a:lnTo>
                <a:lnTo>
                  <a:pt x="2448179" y="20320"/>
                </a:lnTo>
                <a:lnTo>
                  <a:pt x="2399665" y="11557"/>
                </a:lnTo>
                <a:lnTo>
                  <a:pt x="2350643" y="5207"/>
                </a:lnTo>
                <a:lnTo>
                  <a:pt x="2301113" y="1270"/>
                </a:lnTo>
                <a:lnTo>
                  <a:pt x="2251075" y="0"/>
                </a:lnTo>
                <a:lnTo>
                  <a:pt x="2196338" y="1270"/>
                </a:lnTo>
                <a:lnTo>
                  <a:pt x="2198624" y="1270"/>
                </a:lnTo>
                <a:lnTo>
                  <a:pt x="2150364" y="4953"/>
                </a:lnTo>
                <a:lnTo>
                  <a:pt x="2101342" y="11303"/>
                </a:lnTo>
                <a:lnTo>
                  <a:pt x="2052955" y="19939"/>
                </a:lnTo>
                <a:lnTo>
                  <a:pt x="2005203" y="30988"/>
                </a:lnTo>
                <a:lnTo>
                  <a:pt x="1958086" y="44450"/>
                </a:lnTo>
                <a:lnTo>
                  <a:pt x="1911731" y="60198"/>
                </a:lnTo>
                <a:lnTo>
                  <a:pt x="1866392" y="78232"/>
                </a:lnTo>
                <a:lnTo>
                  <a:pt x="1821942" y="98425"/>
                </a:lnTo>
                <a:lnTo>
                  <a:pt x="1778635" y="120904"/>
                </a:lnTo>
                <a:lnTo>
                  <a:pt x="1736344" y="145542"/>
                </a:lnTo>
                <a:lnTo>
                  <a:pt x="1695323" y="172212"/>
                </a:lnTo>
                <a:lnTo>
                  <a:pt x="1655572" y="201041"/>
                </a:lnTo>
                <a:lnTo>
                  <a:pt x="1617345" y="231902"/>
                </a:lnTo>
                <a:lnTo>
                  <a:pt x="1580388" y="264795"/>
                </a:lnTo>
                <a:lnTo>
                  <a:pt x="1545082" y="299720"/>
                </a:lnTo>
                <a:lnTo>
                  <a:pt x="1511427" y="336423"/>
                </a:lnTo>
                <a:lnTo>
                  <a:pt x="0" y="2076704"/>
                </a:lnTo>
                <a:lnTo>
                  <a:pt x="1132332" y="2076704"/>
                </a:lnTo>
                <a:lnTo>
                  <a:pt x="1221486" y="1974075"/>
                </a:lnTo>
                <a:lnTo>
                  <a:pt x="2243074" y="748157"/>
                </a:lnTo>
                <a:lnTo>
                  <a:pt x="3363341" y="2076704"/>
                </a:lnTo>
                <a:lnTo>
                  <a:pt x="4487545" y="2076704"/>
                </a:lnTo>
                <a:lnTo>
                  <a:pt x="4487545" y="2074252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480566" y="3198418"/>
            <a:ext cx="1638300" cy="6413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56784" y="3197870"/>
            <a:ext cx="1612265" cy="6419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80566" y="5535879"/>
            <a:ext cx="1612265" cy="6413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6784" y="5535279"/>
            <a:ext cx="1612265" cy="6426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0566" y="4366270"/>
            <a:ext cx="1612265" cy="6426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56784" y="4367326"/>
            <a:ext cx="1612265" cy="6413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1202</Words>
  <Application>Microsoft Office PowerPoint</Application>
  <PresentationFormat>Widescreen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Rockwell</vt:lpstr>
      <vt:lpstr>Times New Roman</vt:lpstr>
      <vt:lpstr>Office Theme</vt:lpstr>
      <vt:lpstr>Text about presentation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Title slide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Soudagar, Arshiya</dc:creator>
  <cp:lastModifiedBy>Soudagar, Arshiya</cp:lastModifiedBy>
  <cp:revision>1</cp:revision>
  <dcterms:created xsi:type="dcterms:W3CDTF">2025-04-07T10:49:38Z</dcterms:created>
  <dcterms:modified xsi:type="dcterms:W3CDTF">2025-04-13T16:44:20Z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2025-04-07T00:00:00Z</vt:filetime>
  </property>
  <property fmtid="{D5CDD505-2E9C-101B-9397-08002B2CF9AE}" pid="3" name="LastSaved">
    <vt:filetime>2025-04-07T00:00:00Z</vt:filetime>
  </property>
  <property fmtid="{D5CDD505-2E9C-101B-9397-08002B2CF9AE}" pid="4" name="Producer">
    <vt:lpwstr>3-Heights(TM) PDF Security Shell 4.8.25.2 (http://www.pdf-tools.com)</vt:lpwstr>
  </property>
  <property fmtid="{D5CDD505-2E9C-101B-9397-08002B2CF9AE}" pid="5" name="MSIP_Label_2bbab825-a111-45e4-86a1-18cee0005896_Enabled">
    <vt:lpwstr>true</vt:lpwstr>
  </property>
  <property fmtid="{D5CDD505-2E9C-101B-9397-08002B2CF9AE}" pid="6" name="MSIP_Label_2bbab825-a111-45e4-86a1-18cee0005896_SetDate">
    <vt:lpwstr>2025-04-13T16:44:10Z</vt:lpwstr>
  </property>
  <property fmtid="{D5CDD505-2E9C-101B-9397-08002B2CF9AE}" pid="7" name="MSIP_Label_2bbab825-a111-45e4-86a1-18cee0005896_Method">
    <vt:lpwstr>Standard</vt:lpwstr>
  </property>
  <property fmtid="{D5CDD505-2E9C-101B-9397-08002B2CF9AE}" pid="8" name="MSIP_Label_2bbab825-a111-45e4-86a1-18cee0005896_Name">
    <vt:lpwstr>2bbab825-a111-45e4-86a1-18cee0005896</vt:lpwstr>
  </property>
  <property fmtid="{D5CDD505-2E9C-101B-9397-08002B2CF9AE}" pid="9" name="MSIP_Label_2bbab825-a111-45e4-86a1-18cee0005896_SiteId">
    <vt:lpwstr>2567d566-604c-408a-8a60-55d0dc9d9d6b</vt:lpwstr>
  </property>
  <property fmtid="{D5CDD505-2E9C-101B-9397-08002B2CF9AE}" pid="10" name="MSIP_Label_2bbab825-a111-45e4-86a1-18cee0005896_ActionId">
    <vt:lpwstr>56925c2f-b94d-4621-a15b-5b3ea2a5b62e</vt:lpwstr>
  </property>
  <property fmtid="{D5CDD505-2E9C-101B-9397-08002B2CF9AE}" pid="11" name="MSIP_Label_2bbab825-a111-45e4-86a1-18cee0005896_ContentBits">
    <vt:lpwstr>2</vt:lpwstr>
  </property>
  <property fmtid="{D5CDD505-2E9C-101B-9397-08002B2CF9AE}" pid="12" name="MSIP_Label_2bbab825-a111-45e4-86a1-18cee0005896_Tag">
    <vt:lpwstr>10, 3, 0, 1</vt:lpwstr>
  </property>
  <property fmtid="{D5CDD505-2E9C-101B-9397-08002B2CF9AE}" pid="13" name="ClassificationContentMarkingFooterLocations">
    <vt:lpwstr>Office Theme:8</vt:lpwstr>
  </property>
  <property fmtid="{D5CDD505-2E9C-101B-9397-08002B2CF9AE}" pid="14" name="ClassificationContentMarkingFooterText">
    <vt:lpwstr>Information Classification: General</vt:lpwstr>
  </property>
</Properties>
</file>