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8890000" cy="1270000"/>
  <p:notesSz cx="8890000" cy="127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"/>
    <p:restoredTop sz="94655"/>
  </p:normalViewPr>
  <p:slideViewPr>
    <p:cSldViewPr>
      <p:cViewPr varScale="1">
        <p:scale>
          <a:sx n="147" d="100"/>
          <a:sy n="147" d="100"/>
        </p:scale>
        <p:origin x="120" y="11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6750" y="393700"/>
            <a:ext cx="7556500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33500" y="711200"/>
            <a:ext cx="6223000" cy="31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292100"/>
            <a:ext cx="8001000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450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57835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0"/>
            <a:ext cx="8890000" cy="1270000"/>
          </a:xfrm>
          <a:custGeom>
            <a:avLst/>
            <a:gdLst/>
            <a:ahLst/>
            <a:cxnLst/>
            <a:rect l="l" t="t" r="r" b="b"/>
            <a:pathLst>
              <a:path w="8890000" h="1270000">
                <a:moveTo>
                  <a:pt x="8890000" y="1270000"/>
                </a:moveTo>
                <a:lnTo>
                  <a:pt x="0" y="1270000"/>
                </a:lnTo>
                <a:lnTo>
                  <a:pt x="0" y="0"/>
                </a:lnTo>
                <a:lnTo>
                  <a:pt x="8890000" y="0"/>
                </a:lnTo>
                <a:lnTo>
                  <a:pt x="8890000" y="1270000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pPr rtl="0"/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0" y="203200"/>
            <a:ext cx="200215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I’m</a:t>
            </a:r>
            <a:r>
              <a:rPr spc="-5" dirty="0"/>
              <a:t> </a:t>
            </a:r>
            <a:r>
              <a:rPr dirty="0"/>
              <a:t>speaking</a:t>
            </a:r>
            <a:r>
              <a:rPr spc="-5" dirty="0"/>
              <a:t> </a:t>
            </a:r>
            <a:r>
              <a:rPr spc="-25" dirty="0"/>
              <a:t>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0" y="533400"/>
            <a:ext cx="342709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Libre Franklin Medium"/>
                <a:cs typeface="Libre Franklin Medium"/>
              </a:rPr>
              <a:t>WHX</a:t>
            </a:r>
            <a:r>
              <a:rPr lang="en-US" sz="2400" dirty="0">
                <a:solidFill>
                  <a:srgbClr val="FFFFFF"/>
                </a:solidFill>
                <a:latin typeface="Libre Franklin Medium"/>
                <a:cs typeface="Libre Franklin Medium"/>
              </a:rPr>
              <a:t> Labs</a:t>
            </a:r>
            <a:r>
              <a:rPr sz="2400" spc="-40" dirty="0">
                <a:solidFill>
                  <a:srgbClr val="FFFFFF"/>
                </a:solidFill>
                <a:latin typeface="Libre Franklin Medium"/>
                <a:cs typeface="Libre Franklin Medium"/>
              </a:rPr>
              <a:t> </a:t>
            </a:r>
            <a:r>
              <a:rPr sz="2400" dirty="0">
                <a:solidFill>
                  <a:srgbClr val="FFFFFF"/>
                </a:solidFill>
                <a:latin typeface="Libre Franklin Medium"/>
                <a:cs typeface="Libre Franklin Medium"/>
              </a:rPr>
              <a:t>Lagos</a:t>
            </a:r>
            <a:r>
              <a:rPr sz="2400" spc="-35" dirty="0">
                <a:solidFill>
                  <a:srgbClr val="FFFFFF"/>
                </a:solidFill>
                <a:latin typeface="Libre Franklin Medium"/>
                <a:cs typeface="Libre Franklin Medium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Libre Franklin Medium"/>
                <a:cs typeface="Libre Franklin Medium"/>
              </a:rPr>
              <a:t>2025</a:t>
            </a:r>
            <a:endParaRPr sz="2400" dirty="0">
              <a:latin typeface="Libre Franklin Medium"/>
              <a:cs typeface="Libre Franklin Medium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55A782C-7B9D-50C9-95F9-913514FBE8ED}"/>
              </a:ext>
            </a:extLst>
          </p:cNvPr>
          <p:cNvSpPr/>
          <p:nvPr/>
        </p:nvSpPr>
        <p:spPr>
          <a:xfrm>
            <a:off x="7910690" y="482600"/>
            <a:ext cx="704215" cy="30480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5BC94D49-E6D0-5458-5B8D-F2101A03545A}"/>
              </a:ext>
            </a:extLst>
          </p:cNvPr>
          <p:cNvSpPr txBox="1"/>
          <p:nvPr/>
        </p:nvSpPr>
        <p:spPr>
          <a:xfrm>
            <a:off x="7976412" y="533400"/>
            <a:ext cx="572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</a:t>
            </a:r>
            <a:r>
              <a:rPr sz="12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 me</a:t>
            </a:r>
            <a:endParaRPr sz="1200" dirty="0">
              <a:latin typeface="Libre Franklin SemiBold"/>
              <a:cs typeface="Libre Franklin SemiBold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87E975-1B42-F7B9-054A-ED316EB3A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139645"/>
            <a:ext cx="2593741" cy="870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9E61CD-5970-49F7-9502-E3B62097E5C7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  <ds:schemaRef ds:uri="996aceff-cf93-471e-b5cd-8d01316bb703"/>
    <ds:schemaRef ds:uri="17f3e685-304c-4b5f-b01d-d2a276301343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7C94CD09-6620-4A3D-A47E-985B565F33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780080-D9A1-42FD-A8BE-A0E9ADE04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f3e685-304c-4b5f-b01d-d2a276301343"/>
    <ds:schemaRef ds:uri="996aceff-cf93-471e-b5cd-8d01316bb70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Libre Franklin Medium</vt:lpstr>
      <vt:lpstr>Libre Franklin SemiBold</vt:lpstr>
      <vt:lpstr>Office Theme</vt:lpstr>
      <vt:lpstr>I’m speaking 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Soudagar, Arshiya</dc:creator>
  <cp:lastModifiedBy>Soudagar, Arshiya</cp:lastModifiedBy>
  <cp:revision>4</cp:revision>
  <dcterms:created xsi:type="dcterms:W3CDTF">2025-03-12T08:34:46Z</dcterms:created>
  <dcterms:modified xsi:type="dcterms:W3CDTF">2025-04-13T20:08:50Z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ContentTypeId">
    <vt:lpwstr>0x010100B00F7AE450B0494789EA3F43E3C63817</vt:lpwstr>
  </property>
  <property fmtid="{D5CDD505-2E9C-101B-9397-08002B2CF9AE}" pid="6" name="MSIP_Label_2bbab825-a111-45e4-86a1-18cee0005896_Enabled">
    <vt:lpwstr>true</vt:lpwstr>
  </property>
  <property fmtid="{D5CDD505-2E9C-101B-9397-08002B2CF9AE}" pid="7" name="MSIP_Label_2bbab825-a111-45e4-86a1-18cee0005896_SetDate">
    <vt:lpwstr>2025-03-12T09:03:56Z</vt:lpwstr>
  </property>
  <property fmtid="{D5CDD505-2E9C-101B-9397-08002B2CF9AE}" pid="8" name="MSIP_Label_2bbab825-a111-45e4-86a1-18cee0005896_Method">
    <vt:lpwstr>Standard</vt:lpwstr>
  </property>
  <property fmtid="{D5CDD505-2E9C-101B-9397-08002B2CF9AE}" pid="9" name="MSIP_Label_2bbab825-a111-45e4-86a1-18cee0005896_Name">
    <vt:lpwstr>2bbab825-a111-45e4-86a1-18cee0005896</vt:lpwstr>
  </property>
  <property fmtid="{D5CDD505-2E9C-101B-9397-08002B2CF9AE}" pid="10" name="MSIP_Label_2bbab825-a111-45e4-86a1-18cee0005896_SiteId">
    <vt:lpwstr>2567d566-604c-408a-8a60-55d0dc9d9d6b</vt:lpwstr>
  </property>
  <property fmtid="{D5CDD505-2E9C-101B-9397-08002B2CF9AE}" pid="11" name="MSIP_Label_2bbab825-a111-45e4-86a1-18cee0005896_ActionId">
    <vt:lpwstr>9415b24b-4962-4195-b04d-a5ff1f89a663</vt:lpwstr>
  </property>
  <property fmtid="{D5CDD505-2E9C-101B-9397-08002B2CF9AE}" pid="12" name="MSIP_Label_2bbab825-a111-45e4-86a1-18cee0005896_ContentBits">
    <vt:lpwstr>2</vt:lpwstr>
  </property>
  <property fmtid="{D5CDD505-2E9C-101B-9397-08002B2CF9AE}" pid="13" name="MSIP_Label_2bbab825-a111-45e4-86a1-18cee0005896_Tag">
    <vt:lpwstr>50, 3, 0, 1</vt:lpwstr>
  </property>
  <property fmtid="{D5CDD505-2E9C-101B-9397-08002B2CF9AE}" pid="14" name="ClassificationContentMarkingFooterLocations">
    <vt:lpwstr>Office Theme:8</vt:lpwstr>
  </property>
  <property fmtid="{D5CDD505-2E9C-101B-9397-08002B2CF9AE}" pid="15" name="ClassificationContentMarkingFooterText">
    <vt:lpwstr>Information Classification: General</vt:lpwstr>
  </property>
  <property fmtid="{D5CDD505-2E9C-101B-9397-08002B2CF9AE}" pid="16" name="MediaServiceImageTags">
    <vt:lpwstr/>
  </property>
</Properties>
</file>