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175000" cy="3175000"/>
  <p:notesSz cx="3175000" cy="3175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77A64A-47EC-3D40-A6E8-F0A5A415AF1C}" v="12" dt="2025-10-09T09:57:25.809"/>
    <p1510:client id="{D79583B2-0D27-AC41-AF3E-60E1BDBF6F0C}" v="2" dt="2025-10-09T07:52:59.71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174" d="100"/>
          <a:sy n="174" d="100"/>
        </p:scale>
        <p:origin x="3648" y="10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03:40.877" v="101" actId="103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3:40.877" v="101" actId="1036"/>
        <pc:sldMkLst>
          <pc:docMk/>
          <pc:sldMk cId="0" sldId="256"/>
        </pc:sldMkLst>
        <pc:spChg chg="add del mod">
          <ac:chgData name="Ravi, Angela" userId="a1c3b61b-0523-4f83-90ed-f1a2aa11f747" providerId="ADAL" clId="{876A8659-F190-584C-AB20-7BC4F406D43F}" dt="2025-10-09T09:57:19.995" v="98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3:40.877" v="101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38:01.530" v="95" actId="1036"/>
          <ac:spMkLst>
            <pc:docMk/>
            <pc:sldMk cId="0" sldId="256"/>
            <ac:spMk id="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38:01.530" v="95" actId="1036"/>
          <ac:spMkLst>
            <pc:docMk/>
            <pc:sldMk cId="0" sldId="256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3:34.827" v="39" actId="164"/>
          <ac:spMkLst>
            <pc:docMk/>
            <pc:sldMk cId="0" sldId="256"/>
            <ac:spMk id="9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3:34.827" v="39" actId="164"/>
          <ac:spMkLst>
            <pc:docMk/>
            <pc:sldMk cId="0" sldId="256"/>
            <ac:spMk id="1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3:34.827" v="39" actId="164"/>
          <ac:spMkLst>
            <pc:docMk/>
            <pc:sldMk cId="0" sldId="256"/>
            <ac:spMk id="1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3:34.827" v="39" actId="164"/>
          <ac:spMkLst>
            <pc:docMk/>
            <pc:sldMk cId="0" sldId="256"/>
            <ac:spMk id="24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09:38:01.530" v="95" actId="1036"/>
          <ac:spMkLst>
            <pc:docMk/>
            <pc:sldMk cId="0" sldId="256"/>
            <ac:spMk id="27" creationId="{A682407E-AEB0-6062-4B1E-9268AA26BA55}"/>
          </ac:spMkLst>
        </pc:spChg>
        <pc:spChg chg="add del mod">
          <ac:chgData name="Ravi, Angela" userId="a1c3b61b-0523-4f83-90ed-f1a2aa11f747" providerId="ADAL" clId="{876A8659-F190-584C-AB20-7BC4F406D43F}" dt="2025-10-09T09:17:09.740" v="45"/>
          <ac:spMkLst>
            <pc:docMk/>
            <pc:sldMk cId="0" sldId="256"/>
            <ac:spMk id="28" creationId="{27D90BDC-D11D-6603-899F-21F9F7390820}"/>
          </ac:spMkLst>
        </pc:spChg>
        <pc:grpChg chg="mod">
          <ac:chgData name="Ravi, Angela" userId="a1c3b61b-0523-4f83-90ed-f1a2aa11f747" providerId="ADAL" clId="{876A8659-F190-584C-AB20-7BC4F406D43F}" dt="2025-10-09T09:13:39.626" v="40" actId="164"/>
          <ac:grpSpMkLst>
            <pc:docMk/>
            <pc:sldMk cId="0" sldId="256"/>
            <ac:grpSpMk id="7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39.626" v="40" actId="164"/>
          <ac:grpSpMkLst>
            <pc:docMk/>
            <pc:sldMk cId="0" sldId="256"/>
            <ac:grpSpMk id="10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39.626" v="40" actId="164"/>
          <ac:grpSpMkLst>
            <pc:docMk/>
            <pc:sldMk cId="0" sldId="256"/>
            <ac:grpSpMk id="15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39.626" v="40" actId="164"/>
          <ac:grpSpMkLst>
            <pc:docMk/>
            <pc:sldMk cId="0" sldId="256"/>
            <ac:grpSpMk id="18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39.626" v="40" actId="164"/>
          <ac:grpSpMkLst>
            <pc:docMk/>
            <pc:sldMk cId="0" sldId="256"/>
            <ac:grpSpMk id="22" creationId="{00000000-0000-0000-0000-000000000000}"/>
          </ac:grpSpMkLst>
        </pc:grpChg>
        <pc:grpChg chg="add del mod">
          <ac:chgData name="Ravi, Angela" userId="a1c3b61b-0523-4f83-90ed-f1a2aa11f747" providerId="ADAL" clId="{876A8659-F190-584C-AB20-7BC4F406D43F}" dt="2025-10-09T09:13:34.573" v="38" actId="21"/>
          <ac:grpSpMkLst>
            <pc:docMk/>
            <pc:sldMk cId="0" sldId="256"/>
            <ac:grpSpMk id="28" creationId="{5EA1AC22-3BAE-856C-2796-2A5B0168981E}"/>
          </ac:grpSpMkLst>
        </pc:grpChg>
        <pc:grpChg chg="add del mod">
          <ac:chgData name="Ravi, Angela" userId="a1c3b61b-0523-4f83-90ed-f1a2aa11f747" providerId="ADAL" clId="{876A8659-F190-584C-AB20-7BC4F406D43F}" dt="2025-10-09T09:57:19.995" v="98" actId="21"/>
          <ac:grpSpMkLst>
            <pc:docMk/>
            <pc:sldMk cId="0" sldId="256"/>
            <ac:grpSpMk id="29" creationId="{7F2AF0DE-9D24-AAF5-87D1-3627D76D51F1}"/>
          </ac:grpSpMkLst>
        </pc:grpChg>
        <pc:picChg chg="del mod">
          <ac:chgData name="Ravi, Angela" userId="a1c3b61b-0523-4f83-90ed-f1a2aa11f747" providerId="ADAL" clId="{876A8659-F190-584C-AB20-7BC4F406D43F}" dt="2025-10-09T09:19:03.264" v="78" actId="478"/>
          <ac:picMkLst>
            <pc:docMk/>
            <pc:sldMk cId="0" sldId="256"/>
            <ac:picMk id="3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4.827" v="39" actId="164"/>
          <ac:picMkLst>
            <pc:docMk/>
            <pc:sldMk cId="0" sldId="256"/>
            <ac:picMk id="8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4.827" v="39" actId="164"/>
          <ac:picMkLst>
            <pc:docMk/>
            <pc:sldMk cId="0" sldId="256"/>
            <ac:picMk id="13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9.626" v="40" actId="164"/>
          <ac:picMkLst>
            <pc:docMk/>
            <pc:sldMk cId="0" sldId="256"/>
            <ac:picMk id="14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4.827" v="39" actId="164"/>
          <ac:picMkLst>
            <pc:docMk/>
            <pc:sldMk cId="0" sldId="256"/>
            <ac:picMk id="16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4.827" v="39" actId="164"/>
          <ac:picMkLst>
            <pc:docMk/>
            <pc:sldMk cId="0" sldId="256"/>
            <ac:picMk id="23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4.827" v="39" actId="164"/>
          <ac:picMkLst>
            <pc:docMk/>
            <pc:sldMk cId="0" sldId="256"/>
            <ac:picMk id="25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39.626" v="40" actId="164"/>
          <ac:picMkLst>
            <pc:docMk/>
            <pc:sldMk cId="0" sldId="256"/>
            <ac:picMk id="26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00:34.300" v="32" actId="478"/>
          <ac:picMkLst>
            <pc:docMk/>
            <pc:sldMk cId="0" sldId="256"/>
            <ac:picMk id="29" creationId="{9CC3BE3A-6163-8610-64E0-64D3CB26B540}"/>
          </ac:picMkLst>
        </pc:picChg>
        <pc:picChg chg="add del mod">
          <ac:chgData name="Ravi, Angela" userId="a1c3b61b-0523-4f83-90ed-f1a2aa11f747" providerId="ADAL" clId="{876A8659-F190-584C-AB20-7BC4F406D43F}" dt="2025-10-09T09:19:02.288" v="77" actId="21"/>
          <ac:picMkLst>
            <pc:docMk/>
            <pc:sldMk cId="0" sldId="256"/>
            <ac:picMk id="30" creationId="{4F2214CC-529A-B993-A509-0CAFD5F8A61E}"/>
          </ac:picMkLst>
        </pc:picChg>
        <pc:picChg chg="add del mod modCrop">
          <ac:chgData name="Ravi, Angela" userId="a1c3b61b-0523-4f83-90ed-f1a2aa11f747" providerId="ADAL" clId="{876A8659-F190-584C-AB20-7BC4F406D43F}" dt="2025-10-09T09:57:19.995" v="98" actId="21"/>
          <ac:picMkLst>
            <pc:docMk/>
            <pc:sldMk cId="0" sldId="256"/>
            <ac:picMk id="31" creationId="{6988E97E-876E-D514-93EA-D684D7076630}"/>
          </ac:picMkLst>
        </pc:picChg>
      </pc:sldChg>
      <pc:sldMasterChg chg="addSp delSp modSp mod modSldLayout">
        <pc:chgData name="Ravi, Angela" userId="a1c3b61b-0523-4f83-90ed-f1a2aa11f747" providerId="ADAL" clId="{876A8659-F190-584C-AB20-7BC4F406D43F}" dt="2025-10-09T09:57:25.809" v="99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7:58:33.523" v="13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09:13:20.190" v="37"/>
          <ac:spMkLst>
            <pc:docMk/>
            <pc:sldMasterMk cId="0" sldId="2147483648"/>
            <ac:spMk id="2" creationId="{95108073-0A89-4739-54EB-1BF94BA1C24F}"/>
          </ac:spMkLst>
        </pc:spChg>
        <pc:spChg chg="add mod">
          <ac:chgData name="Ravi, Angela" userId="a1c3b61b-0523-4f83-90ed-f1a2aa11f747" providerId="ADAL" clId="{876A8659-F190-584C-AB20-7BC4F406D43F}" dt="2025-10-09T09:57:25.809" v="99"/>
          <ac:spMkLst>
            <pc:docMk/>
            <pc:sldMasterMk cId="0" sldId="2147483648"/>
            <ac:spMk id="2" creationId="{A42C59B4-4E39-59AB-5068-AB584F773012}"/>
          </ac:spMkLst>
        </pc:spChg>
        <pc:spChg chg="del">
          <ac:chgData name="Ravi, Angela" userId="a1c3b61b-0523-4f83-90ed-f1a2aa11f747" providerId="ADAL" clId="{876A8659-F190-584C-AB20-7BC4F406D43F}" dt="2025-10-09T07:58:32.282" v="12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7:58:35.982" v="15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7:58:34.796" v="14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7:58:39.351" v="16" actId="478"/>
          <ac:spMkLst>
            <pc:docMk/>
            <pc:sldMasterMk cId="0" sldId="2147483648"/>
            <ac:spMk id="6" creationId="{00000000-0000-0000-0000-000000000000}"/>
          </ac:spMkLst>
        </pc:spChg>
        <pc:spChg chg="add del">
          <ac:chgData name="Ravi, Angela" userId="a1c3b61b-0523-4f83-90ed-f1a2aa11f747" providerId="ADAL" clId="{876A8659-F190-584C-AB20-7BC4F406D43F}" dt="2025-10-09T07:58:28.675" v="11" actId="478"/>
          <ac:spMkLst>
            <pc:docMk/>
            <pc:sldMasterMk cId="0" sldId="2147483648"/>
            <ac:spMk id="8" creationId="{7F546B0D-F008-93F1-607D-B6A25C46BEC0}"/>
          </ac:spMkLst>
        </pc:spChg>
        <pc:spChg chg="mod">
          <ac:chgData name="Ravi, Angela" userId="a1c3b61b-0523-4f83-90ed-f1a2aa11f747" providerId="ADAL" clId="{876A8659-F190-584C-AB20-7BC4F406D43F}" dt="2025-10-09T09:13:20.190" v="37"/>
          <ac:spMkLst>
            <pc:docMk/>
            <pc:sldMasterMk cId="0" sldId="2147483648"/>
            <ac:spMk id="12" creationId="{00E81265-6C29-7C69-32F2-F6B321B09190}"/>
          </ac:spMkLst>
        </pc:spChg>
        <pc:spChg chg="mod">
          <ac:chgData name="Ravi, Angela" userId="a1c3b61b-0523-4f83-90ed-f1a2aa11f747" providerId="ADAL" clId="{876A8659-F190-584C-AB20-7BC4F406D43F}" dt="2025-10-09T09:57:25.809" v="99"/>
          <ac:spMkLst>
            <pc:docMk/>
            <pc:sldMasterMk cId="0" sldId="2147483648"/>
            <ac:spMk id="13" creationId="{14CBB1E1-C8FF-1FF8-870A-F4C1A38C5FF1}"/>
          </ac:spMkLst>
        </pc:spChg>
        <pc:spChg chg="del">
          <ac:chgData name="Ravi, Angela" userId="a1c3b61b-0523-4f83-90ed-f1a2aa11f747" providerId="ADAL" clId="{876A8659-F190-584C-AB20-7BC4F406D43F}" dt="2025-10-09T09:18:30.545" v="63" actId="478"/>
          <ac:spMkLst>
            <pc:docMk/>
            <pc:sldMasterMk cId="0" sldId="2147483648"/>
            <ac:spMk id="20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7:25.809" v="99"/>
          <ac:spMkLst>
            <pc:docMk/>
            <pc:sldMasterMk cId="0" sldId="2147483648"/>
            <ac:spMk id="20" creationId="{929FF939-8132-2B96-5885-32D81C29F015}"/>
          </ac:spMkLst>
        </pc:spChg>
        <pc:spChg chg="del">
          <ac:chgData name="Ravi, Angela" userId="a1c3b61b-0523-4f83-90ed-f1a2aa11f747" providerId="ADAL" clId="{876A8659-F190-584C-AB20-7BC4F406D43F}" dt="2025-10-09T09:18:30.545" v="63" actId="478"/>
          <ac:spMkLst>
            <pc:docMk/>
            <pc:sldMasterMk cId="0" sldId="2147483648"/>
            <ac:spMk id="2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7:25.809" v="99"/>
          <ac:spMkLst>
            <pc:docMk/>
            <pc:sldMasterMk cId="0" sldId="2147483648"/>
            <ac:spMk id="22" creationId="{5DCC5615-1DE4-564E-060A-2F111E845458}"/>
          </ac:spMkLst>
        </pc:spChg>
        <pc:spChg chg="del">
          <ac:chgData name="Ravi, Angela" userId="a1c3b61b-0523-4f83-90ed-f1a2aa11f747" providerId="ADAL" clId="{876A8659-F190-584C-AB20-7BC4F406D43F}" dt="2025-10-09T09:18:30.545" v="63" actId="478"/>
          <ac:spMkLst>
            <pc:docMk/>
            <pc:sldMasterMk cId="0" sldId="2147483648"/>
            <ac:spMk id="2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7:25.809" v="99"/>
          <ac:spMkLst>
            <pc:docMk/>
            <pc:sldMasterMk cId="0" sldId="2147483648"/>
            <ac:spMk id="25" creationId="{CE3409DD-B0A5-AA7C-CF1C-73F7FB865CF1}"/>
          </ac:spMkLst>
        </pc:spChg>
        <pc:spChg chg="mod">
          <ac:chgData name="Ravi, Angela" userId="a1c3b61b-0523-4f83-90ed-f1a2aa11f747" providerId="ADAL" clId="{876A8659-F190-584C-AB20-7BC4F406D43F}" dt="2025-10-09T09:13:20.190" v="37"/>
          <ac:spMkLst>
            <pc:docMk/>
            <pc:sldMasterMk cId="0" sldId="2147483648"/>
            <ac:spMk id="26" creationId="{880463D8-9222-82EC-7661-D7E699371C8C}"/>
          </ac:spMkLst>
        </pc:spChg>
        <pc:spChg chg="mod">
          <ac:chgData name="Ravi, Angela" userId="a1c3b61b-0523-4f83-90ed-f1a2aa11f747" providerId="ADAL" clId="{876A8659-F190-584C-AB20-7BC4F406D43F}" dt="2025-10-09T09:13:20.190" v="37"/>
          <ac:spMkLst>
            <pc:docMk/>
            <pc:sldMasterMk cId="0" sldId="2147483648"/>
            <ac:spMk id="28" creationId="{EC155333-51E9-9A05-8C1B-0B1F62425C56}"/>
          </ac:spMkLst>
        </pc:spChg>
        <pc:spChg chg="mod">
          <ac:chgData name="Ravi, Angela" userId="a1c3b61b-0523-4f83-90ed-f1a2aa11f747" providerId="ADAL" clId="{876A8659-F190-584C-AB20-7BC4F406D43F}" dt="2025-10-09T09:13:20.190" v="37"/>
          <ac:spMkLst>
            <pc:docMk/>
            <pc:sldMasterMk cId="0" sldId="2147483648"/>
            <ac:spMk id="31" creationId="{8BB83FDF-E119-1B9B-B40E-4AF78415E5A8}"/>
          </ac:spMkLst>
        </pc:spChg>
        <pc:picChg chg="add del mod">
          <ac:chgData name="Ravi, Angela" userId="a1c3b61b-0523-4f83-90ed-f1a2aa11f747" providerId="ADAL" clId="{876A8659-F190-584C-AB20-7BC4F406D43F}" dt="2025-10-09T09:18:29.087" v="62" actId="21"/>
          <ac:picMkLst>
            <pc:docMk/>
            <pc:sldMasterMk cId="0" sldId="2147483648"/>
            <ac:picMk id="3" creationId="{2012874E-BB5D-6989-A646-4C47F446A8FC}"/>
          </ac:picMkLst>
        </pc:picChg>
        <pc:picChg chg="add mod">
          <ac:chgData name="Ravi, Angela" userId="a1c3b61b-0523-4f83-90ed-f1a2aa11f747" providerId="ADAL" clId="{876A8659-F190-584C-AB20-7BC4F406D43F}" dt="2025-10-09T09:18:30.858" v="64"/>
          <ac:picMkLst>
            <pc:docMk/>
            <pc:sldMasterMk cId="0" sldId="2147483648"/>
            <ac:picMk id="4" creationId="{534966B3-1D2B-CA5F-5957-4D439CA1B66C}"/>
          </ac:picMkLst>
        </pc:picChg>
        <pc:picChg chg="mod">
          <ac:chgData name="Ravi, Angela" userId="a1c3b61b-0523-4f83-90ed-f1a2aa11f747" providerId="ADAL" clId="{876A8659-F190-584C-AB20-7BC4F406D43F}" dt="2025-10-09T09:13:20.190" v="37"/>
          <ac:picMkLst>
            <pc:docMk/>
            <pc:sldMasterMk cId="0" sldId="2147483648"/>
            <ac:picMk id="10" creationId="{D6E1950C-966D-B6B7-0C08-2441E64A25B4}"/>
          </ac:picMkLst>
        </pc:picChg>
        <pc:picChg chg="mod">
          <ac:chgData name="Ravi, Angela" userId="a1c3b61b-0523-4f83-90ed-f1a2aa11f747" providerId="ADAL" clId="{876A8659-F190-584C-AB20-7BC4F406D43F}" dt="2025-10-09T09:57:25.809" v="99"/>
          <ac:picMkLst>
            <pc:docMk/>
            <pc:sldMasterMk cId="0" sldId="2147483648"/>
            <ac:picMk id="12" creationId="{46BDA9F5-8DEA-B778-EC2D-07166DC9ADBF}"/>
          </ac:picMkLst>
        </pc:picChg>
        <pc:picChg chg="mod">
          <ac:chgData name="Ravi, Angela" userId="a1c3b61b-0523-4f83-90ed-f1a2aa11f747" providerId="ADAL" clId="{876A8659-F190-584C-AB20-7BC4F406D43F}" dt="2025-10-09T09:57:25.809" v="99"/>
          <ac:picMkLst>
            <pc:docMk/>
            <pc:sldMasterMk cId="0" sldId="2147483648"/>
            <ac:picMk id="14" creationId="{9E9BF5D9-0AF7-49CC-3412-9DD5BD529EE9}"/>
          </ac:picMkLst>
        </pc:picChg>
        <pc:picChg chg="mod">
          <ac:chgData name="Ravi, Angela" userId="a1c3b61b-0523-4f83-90ed-f1a2aa11f747" providerId="ADAL" clId="{876A8659-F190-584C-AB20-7BC4F406D43F}" dt="2025-10-09T09:57:25.809" v="99"/>
          <ac:picMkLst>
            <pc:docMk/>
            <pc:sldMasterMk cId="0" sldId="2147483648"/>
            <ac:picMk id="15" creationId="{81EA66A6-8513-3FCE-11F2-504C1C553F28}"/>
          </ac:picMkLst>
        </pc:picChg>
        <pc:picChg chg="mod">
          <ac:chgData name="Ravi, Angela" userId="a1c3b61b-0523-4f83-90ed-f1a2aa11f747" providerId="ADAL" clId="{876A8659-F190-584C-AB20-7BC4F406D43F}" dt="2025-10-09T09:13:20.190" v="37"/>
          <ac:picMkLst>
            <pc:docMk/>
            <pc:sldMasterMk cId="0" sldId="2147483648"/>
            <ac:picMk id="15" creationId="{94CB269C-9508-E927-4F14-C104FB69DA2E}"/>
          </ac:picMkLst>
        </pc:picChg>
        <pc:picChg chg="del">
          <ac:chgData name="Ravi, Angela" userId="a1c3b61b-0523-4f83-90ed-f1a2aa11f747" providerId="ADAL" clId="{876A8659-F190-584C-AB20-7BC4F406D43F}" dt="2025-10-09T09:18:30.545" v="63" actId="478"/>
          <ac:picMkLst>
            <pc:docMk/>
            <pc:sldMasterMk cId="0" sldId="2147483648"/>
            <ac:picMk id="17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57:25.809" v="99"/>
          <ac:picMkLst>
            <pc:docMk/>
            <pc:sldMasterMk cId="0" sldId="2147483648"/>
            <ac:picMk id="17" creationId="{43DFBF93-04C9-FE37-215F-EDC8A56F41DE}"/>
          </ac:picMkLst>
        </pc:picChg>
        <pc:picChg chg="del">
          <ac:chgData name="Ravi, Angela" userId="a1c3b61b-0523-4f83-90ed-f1a2aa11f747" providerId="ADAL" clId="{876A8659-F190-584C-AB20-7BC4F406D43F}" dt="2025-10-09T09:18:30.545" v="63" actId="478"/>
          <ac:picMkLst>
            <pc:docMk/>
            <pc:sldMasterMk cId="0" sldId="2147483648"/>
            <ac:picMk id="18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18:30.545" v="63" actId="478"/>
          <ac:picMkLst>
            <pc:docMk/>
            <pc:sldMasterMk cId="0" sldId="2147483648"/>
            <ac:picMk id="19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57:25.809" v="99"/>
          <ac:picMkLst>
            <pc:docMk/>
            <pc:sldMasterMk cId="0" sldId="2147483648"/>
            <ac:picMk id="19" creationId="{17E1AC6A-B5D7-0BB0-1C91-F1F7970FF64A}"/>
          </ac:picMkLst>
        </pc:picChg>
        <pc:picChg chg="del">
          <ac:chgData name="Ravi, Angela" userId="a1c3b61b-0523-4f83-90ed-f1a2aa11f747" providerId="ADAL" clId="{876A8659-F190-584C-AB20-7BC4F406D43F}" dt="2025-10-09T09:18:30.545" v="63" actId="478"/>
          <ac:picMkLst>
            <pc:docMk/>
            <pc:sldMasterMk cId="0" sldId="2147483648"/>
            <ac:picMk id="22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20.190" v="37"/>
          <ac:picMkLst>
            <pc:docMk/>
            <pc:sldMasterMk cId="0" sldId="2147483648"/>
            <ac:picMk id="24" creationId="{0219C3B6-E871-A6BE-7A52-FB954F3DB743}"/>
          </ac:picMkLst>
        </pc:picChg>
        <pc:picChg chg="mod">
          <ac:chgData name="Ravi, Angela" userId="a1c3b61b-0523-4f83-90ed-f1a2aa11f747" providerId="ADAL" clId="{876A8659-F190-584C-AB20-7BC4F406D43F}" dt="2025-10-09T09:13:20.190" v="37"/>
          <ac:picMkLst>
            <pc:docMk/>
            <pc:sldMasterMk cId="0" sldId="2147483648"/>
            <ac:picMk id="25" creationId="{0BF9C944-8B2C-E254-CD43-5A6051E7DDBB}"/>
          </ac:picMkLst>
        </pc:picChg>
        <pc:picChg chg="mod">
          <ac:chgData name="Ravi, Angela" userId="a1c3b61b-0523-4f83-90ed-f1a2aa11f747" providerId="ADAL" clId="{876A8659-F190-584C-AB20-7BC4F406D43F}" dt="2025-10-09T09:13:20.190" v="37"/>
          <ac:picMkLst>
            <pc:docMk/>
            <pc:sldMasterMk cId="0" sldId="2147483648"/>
            <ac:picMk id="27" creationId="{098CD0BA-C6D6-13DF-50D3-DC3F3F7F8357}"/>
          </ac:picMkLst>
        </pc:picChg>
        <pc:sldLayoutChg chg="delSp mod">
          <pc:chgData name="Ravi, Angela" userId="a1c3b61b-0523-4f83-90ed-f1a2aa11f747" providerId="ADAL" clId="{876A8659-F190-584C-AB20-7BC4F406D43F}" dt="2025-10-09T07:58:24.325" v="10" actId="478"/>
          <pc:sldLayoutMkLst>
            <pc:docMk/>
            <pc:sldMasterMk cId="0" sldId="2147483648"/>
            <pc:sldLayoutMk cId="0" sldId="2147483665"/>
          </pc:sldLayoutMkLst>
          <pc:spChg chg="del">
            <ac:chgData name="Ravi, Angela" userId="a1c3b61b-0523-4f83-90ed-f1a2aa11f747" providerId="ADAL" clId="{876A8659-F190-584C-AB20-7BC4F406D43F}" dt="2025-10-09T07:58:22.404" v="8" actId="478"/>
            <ac:spMkLst>
              <pc:docMk/>
              <pc:sldMasterMk cId="0" sldId="2147483648"/>
              <pc:sldLayoutMk cId="0" sldId="2147483665"/>
              <ac:spMk id="2" creationId="{00000000-0000-0000-0000-000000000000}"/>
            </ac:spMkLst>
          </pc:spChg>
          <pc:spChg chg="del">
            <ac:chgData name="Ravi, Angela" userId="a1c3b61b-0523-4f83-90ed-f1a2aa11f747" providerId="ADAL" clId="{876A8659-F190-584C-AB20-7BC4F406D43F}" dt="2025-10-09T07:58:23.396" v="9" actId="478"/>
            <ac:spMkLst>
              <pc:docMk/>
              <pc:sldMasterMk cId="0" sldId="2147483648"/>
              <pc:sldLayoutMk cId="0" sldId="2147483665"/>
              <ac:spMk id="3" creationId="{00000000-0000-0000-0000-000000000000}"/>
            </ac:spMkLst>
          </pc:spChg>
          <pc:spChg chg="del">
            <ac:chgData name="Ravi, Angela" userId="a1c3b61b-0523-4f83-90ed-f1a2aa11f747" providerId="ADAL" clId="{876A8659-F190-584C-AB20-7BC4F406D43F}" dt="2025-10-09T07:58:24.325" v="10" actId="478"/>
            <ac:spMkLst>
              <pc:docMk/>
              <pc:sldMasterMk cId="0" sldId="2147483648"/>
              <pc:sldLayoutMk cId="0" sldId="2147483665"/>
              <ac:spMk id="4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8125" y="984250"/>
            <a:ext cx="2698750" cy="666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76250" y="1778000"/>
            <a:ext cx="2222500" cy="793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750" y="730250"/>
            <a:ext cx="2857500" cy="20955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8750" y="730250"/>
            <a:ext cx="1381125" cy="209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35125" y="730250"/>
            <a:ext cx="1381125" cy="209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3175000" cy="3175000"/>
          </a:xfrm>
          <a:custGeom>
            <a:avLst/>
            <a:gdLst/>
            <a:ahLst/>
            <a:cxnLst/>
            <a:rect l="l" t="t" r="r" b="b"/>
            <a:pathLst>
              <a:path w="3175000" h="3175000">
                <a:moveTo>
                  <a:pt x="3175000" y="3175000"/>
                </a:moveTo>
                <a:lnTo>
                  <a:pt x="0" y="3175000"/>
                </a:lnTo>
                <a:lnTo>
                  <a:pt x="0" y="0"/>
                </a:lnTo>
                <a:lnTo>
                  <a:pt x="3175000" y="0"/>
                </a:lnTo>
                <a:lnTo>
                  <a:pt x="3175000" y="31750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534966B3-1D2B-CA5F-5957-4D439CA1B6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50" y="2585258"/>
            <a:ext cx="734890" cy="377188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A42C59B4-4E39-59AB-5068-AB584F773012}"/>
              </a:ext>
            </a:extLst>
          </p:cNvPr>
          <p:cNvSpPr txBox="1"/>
          <p:nvPr userDrawn="1"/>
        </p:nvSpPr>
        <p:spPr>
          <a:xfrm>
            <a:off x="241300" y="848338"/>
            <a:ext cx="1437005" cy="336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</a:t>
            </a:r>
            <a:r>
              <a:rPr sz="14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24</a:t>
            </a:r>
            <a:r>
              <a:rPr sz="14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4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14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2025</a:t>
            </a:r>
            <a:endParaRPr sz="14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12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12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2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12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Kenya</a:t>
            </a:r>
            <a:endParaRPr sz="120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D12AFC-F8B6-8761-4E0C-60B7C9486317}"/>
              </a:ext>
            </a:extLst>
          </p:cNvPr>
          <p:cNvGrpSpPr/>
          <p:nvPr userDrawn="1"/>
        </p:nvGrpSpPr>
        <p:grpSpPr>
          <a:xfrm>
            <a:off x="228600" y="266696"/>
            <a:ext cx="2133068" cy="520703"/>
            <a:chOff x="228600" y="266696"/>
            <a:chExt cx="2133068" cy="520703"/>
          </a:xfrm>
        </p:grpSpPr>
        <p:grpSp>
          <p:nvGrpSpPr>
            <p:cNvPr id="5" name="object 7">
              <a:extLst>
                <a:ext uri="{FF2B5EF4-FFF2-40B4-BE49-F238E27FC236}">
                  <a16:creationId xmlns:a16="http://schemas.microsoft.com/office/drawing/2014/main" id="{E07D26F7-B56F-4DAE-D4F1-9ACAFE5D49DC}"/>
                </a:ext>
              </a:extLst>
            </p:cNvPr>
            <p:cNvGrpSpPr/>
            <p:nvPr/>
          </p:nvGrpSpPr>
          <p:grpSpPr>
            <a:xfrm>
              <a:off x="228600" y="266700"/>
              <a:ext cx="635635" cy="184150"/>
              <a:chOff x="228600" y="266700"/>
              <a:chExt cx="635635" cy="184150"/>
            </a:xfrm>
          </p:grpSpPr>
          <p:pic>
            <p:nvPicPr>
              <p:cNvPr id="24" name="object 8">
                <a:extLst>
                  <a:ext uri="{FF2B5EF4-FFF2-40B4-BE49-F238E27FC236}">
                    <a16:creationId xmlns:a16="http://schemas.microsoft.com/office/drawing/2014/main" id="{04F7BEC9-C244-813B-E276-E262095EF4E7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511117" y="266700"/>
                <a:ext cx="352998" cy="183968"/>
              </a:xfrm>
              <a:prstGeom prst="rect">
                <a:avLst/>
              </a:prstGeom>
            </p:spPr>
          </p:pic>
          <p:sp>
            <p:nvSpPr>
              <p:cNvPr id="25" name="object 9">
                <a:extLst>
                  <a:ext uri="{FF2B5EF4-FFF2-40B4-BE49-F238E27FC236}">
                    <a16:creationId xmlns:a16="http://schemas.microsoft.com/office/drawing/2014/main" id="{CE3409DD-B0A5-AA7C-CF1C-73F7FB865CF1}"/>
                  </a:ext>
                </a:extLst>
              </p:cNvPr>
              <p:cNvSpPr/>
              <p:nvPr/>
            </p:nvSpPr>
            <p:spPr>
              <a:xfrm>
                <a:off x="228600" y="266700"/>
                <a:ext cx="267970" cy="184150"/>
              </a:xfrm>
              <a:custGeom>
                <a:avLst/>
                <a:gdLst/>
                <a:ahLst/>
                <a:cxnLst/>
                <a:rect l="l" t="t" r="r" b="b"/>
                <a:pathLst>
                  <a:path w="267970" h="184150">
                    <a:moveTo>
                      <a:pt x="73917" y="184125"/>
                    </a:moveTo>
                    <a:lnTo>
                      <a:pt x="63457" y="182376"/>
                    </a:lnTo>
                    <a:lnTo>
                      <a:pt x="63777" y="182376"/>
                    </a:lnTo>
                    <a:lnTo>
                      <a:pt x="55101" y="177679"/>
                    </a:lnTo>
                    <a:lnTo>
                      <a:pt x="48377" y="170586"/>
                    </a:lnTo>
                    <a:lnTo>
                      <a:pt x="44132" y="161387"/>
                    </a:lnTo>
                    <a:lnTo>
                      <a:pt x="0" y="0"/>
                    </a:lnTo>
                    <a:lnTo>
                      <a:pt x="29298" y="0"/>
                    </a:lnTo>
                    <a:lnTo>
                      <a:pt x="71373" y="153837"/>
                    </a:lnTo>
                    <a:lnTo>
                      <a:pt x="71469" y="154190"/>
                    </a:lnTo>
                    <a:lnTo>
                      <a:pt x="71579" y="154427"/>
                    </a:lnTo>
                    <a:lnTo>
                      <a:pt x="71682" y="154589"/>
                    </a:lnTo>
                    <a:lnTo>
                      <a:pt x="71767" y="154827"/>
                    </a:lnTo>
                    <a:lnTo>
                      <a:pt x="74108" y="163331"/>
                    </a:lnTo>
                    <a:lnTo>
                      <a:pt x="102670" y="163331"/>
                    </a:lnTo>
                    <a:lnTo>
                      <a:pt x="99829" y="169953"/>
                    </a:lnTo>
                    <a:lnTo>
                      <a:pt x="92907" y="177478"/>
                    </a:lnTo>
                    <a:lnTo>
                      <a:pt x="84001" y="182376"/>
                    </a:lnTo>
                    <a:lnTo>
                      <a:pt x="73917" y="184125"/>
                    </a:lnTo>
                    <a:close/>
                  </a:path>
                  <a:path w="267970" h="184150">
                    <a:moveTo>
                      <a:pt x="102670" y="163331"/>
                    </a:moveTo>
                    <a:lnTo>
                      <a:pt x="74108" y="163331"/>
                    </a:lnTo>
                    <a:lnTo>
                      <a:pt x="76040" y="155208"/>
                    </a:lnTo>
                    <a:lnTo>
                      <a:pt x="76131" y="154827"/>
                    </a:lnTo>
                    <a:lnTo>
                      <a:pt x="76235" y="154427"/>
                    </a:lnTo>
                    <a:lnTo>
                      <a:pt x="76351" y="154190"/>
                    </a:lnTo>
                    <a:lnTo>
                      <a:pt x="76462" y="153837"/>
                    </a:lnTo>
                    <a:lnTo>
                      <a:pt x="107259" y="23049"/>
                    </a:lnTo>
                    <a:lnTo>
                      <a:pt x="136672" y="0"/>
                    </a:lnTo>
                    <a:lnTo>
                      <a:pt x="135922" y="0"/>
                    </a:lnTo>
                    <a:lnTo>
                      <a:pt x="146250" y="1752"/>
                    </a:lnTo>
                    <a:lnTo>
                      <a:pt x="154828" y="6481"/>
                    </a:lnTo>
                    <a:lnTo>
                      <a:pt x="161394" y="13749"/>
                    </a:lnTo>
                    <a:lnTo>
                      <a:pt x="165227" y="22852"/>
                    </a:lnTo>
                    <a:lnTo>
                      <a:pt x="136436" y="22852"/>
                    </a:lnTo>
                    <a:lnTo>
                      <a:pt x="134966" y="29055"/>
                    </a:lnTo>
                    <a:lnTo>
                      <a:pt x="134874" y="29199"/>
                    </a:lnTo>
                    <a:lnTo>
                      <a:pt x="134764" y="29535"/>
                    </a:lnTo>
                    <a:lnTo>
                      <a:pt x="103961" y="160323"/>
                    </a:lnTo>
                    <a:lnTo>
                      <a:pt x="102670" y="163331"/>
                    </a:lnTo>
                    <a:close/>
                  </a:path>
                  <a:path w="267970" h="184150">
                    <a:moveTo>
                      <a:pt x="226167" y="163331"/>
                    </a:moveTo>
                    <a:lnTo>
                      <a:pt x="197194" y="163331"/>
                    </a:lnTo>
                    <a:lnTo>
                      <a:pt x="199256" y="155208"/>
                    </a:lnTo>
                    <a:lnTo>
                      <a:pt x="199395" y="155029"/>
                    </a:lnTo>
                    <a:lnTo>
                      <a:pt x="199505" y="154827"/>
                    </a:lnTo>
                    <a:lnTo>
                      <a:pt x="238413" y="0"/>
                    </a:lnTo>
                    <a:lnTo>
                      <a:pt x="267550" y="0"/>
                    </a:lnTo>
                    <a:lnTo>
                      <a:pt x="227083" y="161046"/>
                    </a:lnTo>
                    <a:lnTo>
                      <a:pt x="226997" y="161387"/>
                    </a:lnTo>
                    <a:lnTo>
                      <a:pt x="226167" y="163331"/>
                    </a:lnTo>
                    <a:close/>
                  </a:path>
                  <a:path w="267970" h="184150">
                    <a:moveTo>
                      <a:pt x="208046" y="182376"/>
                    </a:moveTo>
                    <a:lnTo>
                      <a:pt x="187841" y="182376"/>
                    </a:lnTo>
                    <a:lnTo>
                      <a:pt x="179320" y="177679"/>
                    </a:lnTo>
                    <a:lnTo>
                      <a:pt x="172722" y="170383"/>
                    </a:lnTo>
                    <a:lnTo>
                      <a:pt x="168783" y="161046"/>
                    </a:lnTo>
                    <a:lnTo>
                      <a:pt x="149517" y="79227"/>
                    </a:lnTo>
                    <a:lnTo>
                      <a:pt x="136482" y="23049"/>
                    </a:lnTo>
                    <a:lnTo>
                      <a:pt x="136436" y="22852"/>
                    </a:lnTo>
                    <a:lnTo>
                      <a:pt x="165227" y="22852"/>
                    </a:lnTo>
                    <a:lnTo>
                      <a:pt x="165310" y="23049"/>
                    </a:lnTo>
                    <a:lnTo>
                      <a:pt x="181778" y="92944"/>
                    </a:lnTo>
                    <a:lnTo>
                      <a:pt x="197188" y="163331"/>
                    </a:lnTo>
                    <a:lnTo>
                      <a:pt x="226167" y="163331"/>
                    </a:lnTo>
                    <a:lnTo>
                      <a:pt x="223099" y="170383"/>
                    </a:lnTo>
                    <a:lnTo>
                      <a:pt x="223011" y="170586"/>
                    </a:lnTo>
                    <a:lnTo>
                      <a:pt x="216545" y="177679"/>
                    </a:lnTo>
                    <a:lnTo>
                      <a:pt x="208046" y="182376"/>
                    </a:lnTo>
                    <a:close/>
                  </a:path>
                  <a:path w="267970" h="184150">
                    <a:moveTo>
                      <a:pt x="197931" y="184125"/>
                    </a:moveTo>
                    <a:lnTo>
                      <a:pt x="187625" y="182376"/>
                    </a:lnTo>
                    <a:lnTo>
                      <a:pt x="208398" y="182376"/>
                    </a:lnTo>
                    <a:lnTo>
                      <a:pt x="197931" y="184125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" name="object 10">
              <a:extLst>
                <a:ext uri="{FF2B5EF4-FFF2-40B4-BE49-F238E27FC236}">
                  <a16:creationId xmlns:a16="http://schemas.microsoft.com/office/drawing/2014/main" id="{2D4188E0-AD3C-1A53-DAFA-6B5DDD24286F}"/>
                </a:ext>
              </a:extLst>
            </p:cNvPr>
            <p:cNvGrpSpPr/>
            <p:nvPr/>
          </p:nvGrpSpPr>
          <p:grpSpPr>
            <a:xfrm>
              <a:off x="276765" y="538621"/>
              <a:ext cx="433705" cy="106045"/>
              <a:chOff x="276765" y="538621"/>
              <a:chExt cx="433705" cy="106045"/>
            </a:xfrm>
          </p:grpSpPr>
          <p:pic>
            <p:nvPicPr>
              <p:cNvPr id="21" name="object 11">
                <a:extLst>
                  <a:ext uri="{FF2B5EF4-FFF2-40B4-BE49-F238E27FC236}">
                    <a16:creationId xmlns:a16="http://schemas.microsoft.com/office/drawing/2014/main" id="{264AA6CF-6730-F86A-255B-26035B0B1E88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76765" y="538621"/>
                <a:ext cx="77243" cy="104585"/>
              </a:xfrm>
              <a:prstGeom prst="rect">
                <a:avLst/>
              </a:prstGeom>
            </p:spPr>
          </p:pic>
          <p:sp>
            <p:nvSpPr>
              <p:cNvPr id="22" name="object 12">
                <a:extLst>
                  <a:ext uri="{FF2B5EF4-FFF2-40B4-BE49-F238E27FC236}">
                    <a16:creationId xmlns:a16="http://schemas.microsoft.com/office/drawing/2014/main" id="{5DCC5615-1DE4-564E-060A-2F111E845458}"/>
                  </a:ext>
                </a:extLst>
              </p:cNvPr>
              <p:cNvSpPr/>
              <p:nvPr/>
            </p:nvSpPr>
            <p:spPr>
              <a:xfrm>
                <a:off x="373176" y="538632"/>
                <a:ext cx="91440" cy="106045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06045">
                    <a:moveTo>
                      <a:pt x="60032" y="47726"/>
                    </a:moveTo>
                    <a:lnTo>
                      <a:pt x="58978" y="43408"/>
                    </a:lnTo>
                    <a:lnTo>
                      <a:pt x="54749" y="36068"/>
                    </a:lnTo>
                    <a:lnTo>
                      <a:pt x="54254" y="35623"/>
                    </a:lnTo>
                    <a:lnTo>
                      <a:pt x="51650" y="33274"/>
                    </a:lnTo>
                    <a:lnTo>
                      <a:pt x="51015" y="32981"/>
                    </a:lnTo>
                    <a:lnTo>
                      <a:pt x="51015" y="66471"/>
                    </a:lnTo>
                    <a:lnTo>
                      <a:pt x="51015" y="82359"/>
                    </a:lnTo>
                    <a:lnTo>
                      <a:pt x="29679" y="98653"/>
                    </a:lnTo>
                    <a:lnTo>
                      <a:pt x="21221" y="98653"/>
                    </a:lnTo>
                    <a:lnTo>
                      <a:pt x="17056" y="97409"/>
                    </a:lnTo>
                    <a:lnTo>
                      <a:pt x="10845" y="92443"/>
                    </a:lnTo>
                    <a:lnTo>
                      <a:pt x="9296" y="88988"/>
                    </a:lnTo>
                    <a:lnTo>
                      <a:pt x="9296" y="81927"/>
                    </a:lnTo>
                    <a:lnTo>
                      <a:pt x="38468" y="66802"/>
                    </a:lnTo>
                    <a:lnTo>
                      <a:pt x="49047" y="65951"/>
                    </a:lnTo>
                    <a:lnTo>
                      <a:pt x="50355" y="65773"/>
                    </a:lnTo>
                    <a:lnTo>
                      <a:pt x="51015" y="66471"/>
                    </a:lnTo>
                    <a:lnTo>
                      <a:pt x="51015" y="32981"/>
                    </a:lnTo>
                    <a:lnTo>
                      <a:pt x="43484" y="29425"/>
                    </a:lnTo>
                    <a:lnTo>
                      <a:pt x="38468" y="28460"/>
                    </a:lnTo>
                    <a:lnTo>
                      <a:pt x="25412" y="28460"/>
                    </a:lnTo>
                    <a:lnTo>
                      <a:pt x="19380" y="29895"/>
                    </a:lnTo>
                    <a:lnTo>
                      <a:pt x="9499" y="35623"/>
                    </a:lnTo>
                    <a:lnTo>
                      <a:pt x="5588" y="39408"/>
                    </a:lnTo>
                    <a:lnTo>
                      <a:pt x="2667" y="44107"/>
                    </a:lnTo>
                    <a:lnTo>
                      <a:pt x="2286" y="44665"/>
                    </a:lnTo>
                    <a:lnTo>
                      <a:pt x="2146" y="45072"/>
                    </a:lnTo>
                    <a:lnTo>
                      <a:pt x="2247" y="45313"/>
                    </a:lnTo>
                    <a:lnTo>
                      <a:pt x="2336" y="45542"/>
                    </a:lnTo>
                    <a:lnTo>
                      <a:pt x="2527" y="45758"/>
                    </a:lnTo>
                    <a:lnTo>
                      <a:pt x="2806" y="45948"/>
                    </a:lnTo>
                    <a:lnTo>
                      <a:pt x="9055" y="48526"/>
                    </a:lnTo>
                    <a:lnTo>
                      <a:pt x="9436" y="48526"/>
                    </a:lnTo>
                    <a:lnTo>
                      <a:pt x="9880" y="48272"/>
                    </a:lnTo>
                    <a:lnTo>
                      <a:pt x="10172" y="47967"/>
                    </a:lnTo>
                    <a:lnTo>
                      <a:pt x="13385" y="43637"/>
                    </a:lnTo>
                    <a:lnTo>
                      <a:pt x="16573" y="40703"/>
                    </a:lnTo>
                    <a:lnTo>
                      <a:pt x="23723" y="36664"/>
                    </a:lnTo>
                    <a:lnTo>
                      <a:pt x="27800" y="35623"/>
                    </a:lnTo>
                    <a:lnTo>
                      <a:pt x="37795" y="35623"/>
                    </a:lnTo>
                    <a:lnTo>
                      <a:pt x="42443" y="37249"/>
                    </a:lnTo>
                    <a:lnTo>
                      <a:pt x="49301" y="43637"/>
                    </a:lnTo>
                    <a:lnTo>
                      <a:pt x="50927" y="47726"/>
                    </a:lnTo>
                    <a:lnTo>
                      <a:pt x="50812" y="58661"/>
                    </a:lnTo>
                    <a:lnTo>
                      <a:pt x="49961" y="59309"/>
                    </a:lnTo>
                    <a:lnTo>
                      <a:pt x="49377" y="59524"/>
                    </a:lnTo>
                    <a:lnTo>
                      <a:pt x="49809" y="59524"/>
                    </a:lnTo>
                    <a:lnTo>
                      <a:pt x="10845" y="66611"/>
                    </a:lnTo>
                    <a:lnTo>
                      <a:pt x="0" y="80657"/>
                    </a:lnTo>
                    <a:lnTo>
                      <a:pt x="0" y="91744"/>
                    </a:lnTo>
                    <a:lnTo>
                      <a:pt x="2108" y="96710"/>
                    </a:lnTo>
                    <a:lnTo>
                      <a:pt x="10566" y="104140"/>
                    </a:lnTo>
                    <a:lnTo>
                      <a:pt x="16344" y="105981"/>
                    </a:lnTo>
                    <a:lnTo>
                      <a:pt x="28752" y="105981"/>
                    </a:lnTo>
                    <a:lnTo>
                      <a:pt x="33401" y="105067"/>
                    </a:lnTo>
                    <a:lnTo>
                      <a:pt x="41859" y="101409"/>
                    </a:lnTo>
                    <a:lnTo>
                      <a:pt x="45885" y="98653"/>
                    </a:lnTo>
                    <a:lnTo>
                      <a:pt x="49466" y="95135"/>
                    </a:lnTo>
                    <a:lnTo>
                      <a:pt x="50406" y="94005"/>
                    </a:lnTo>
                    <a:lnTo>
                      <a:pt x="50952" y="94005"/>
                    </a:lnTo>
                    <a:lnTo>
                      <a:pt x="51435" y="103238"/>
                    </a:lnTo>
                    <a:lnTo>
                      <a:pt x="51574" y="103759"/>
                    </a:lnTo>
                    <a:lnTo>
                      <a:pt x="52146" y="104419"/>
                    </a:lnTo>
                    <a:lnTo>
                      <a:pt x="59499" y="104419"/>
                    </a:lnTo>
                    <a:lnTo>
                      <a:pt x="59918" y="103987"/>
                    </a:lnTo>
                    <a:lnTo>
                      <a:pt x="59944" y="94005"/>
                    </a:lnTo>
                    <a:lnTo>
                      <a:pt x="59994" y="65773"/>
                    </a:lnTo>
                    <a:lnTo>
                      <a:pt x="60032" y="47726"/>
                    </a:lnTo>
                    <a:close/>
                  </a:path>
                  <a:path w="91440" h="106045">
                    <a:moveTo>
                      <a:pt x="90347" y="30441"/>
                    </a:moveTo>
                    <a:lnTo>
                      <a:pt x="89827" y="29870"/>
                    </a:lnTo>
                    <a:lnTo>
                      <a:pt x="81559" y="29870"/>
                    </a:lnTo>
                    <a:lnTo>
                      <a:pt x="81038" y="30441"/>
                    </a:lnTo>
                    <a:lnTo>
                      <a:pt x="81153" y="103873"/>
                    </a:lnTo>
                    <a:lnTo>
                      <a:pt x="81597" y="104432"/>
                    </a:lnTo>
                    <a:lnTo>
                      <a:pt x="89636" y="104432"/>
                    </a:lnTo>
                    <a:lnTo>
                      <a:pt x="90208" y="103873"/>
                    </a:lnTo>
                    <a:lnTo>
                      <a:pt x="90347" y="103301"/>
                    </a:lnTo>
                    <a:lnTo>
                      <a:pt x="90347" y="30441"/>
                    </a:lnTo>
                    <a:close/>
                  </a:path>
                  <a:path w="91440" h="106045">
                    <a:moveTo>
                      <a:pt x="90906" y="647"/>
                    </a:moveTo>
                    <a:lnTo>
                      <a:pt x="90297" y="0"/>
                    </a:lnTo>
                    <a:lnTo>
                      <a:pt x="81089" y="0"/>
                    </a:lnTo>
                    <a:lnTo>
                      <a:pt x="80518" y="647"/>
                    </a:lnTo>
                    <a:lnTo>
                      <a:pt x="80594" y="14414"/>
                    </a:lnTo>
                    <a:lnTo>
                      <a:pt x="81064" y="15176"/>
                    </a:lnTo>
                    <a:lnTo>
                      <a:pt x="81559" y="15354"/>
                    </a:lnTo>
                    <a:lnTo>
                      <a:pt x="90208" y="15354"/>
                    </a:lnTo>
                    <a:lnTo>
                      <a:pt x="90906" y="14414"/>
                    </a:lnTo>
                    <a:lnTo>
                      <a:pt x="90906" y="647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3" name="object 13">
                <a:extLst>
                  <a:ext uri="{FF2B5EF4-FFF2-40B4-BE49-F238E27FC236}">
                    <a16:creationId xmlns:a16="http://schemas.microsoft.com/office/drawing/2014/main" id="{AD9DF758-60BC-CF93-A8B2-227116227106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85516" y="538621"/>
                <a:ext cx="224673" cy="105991"/>
              </a:xfrm>
              <a:prstGeom prst="rect">
                <a:avLst/>
              </a:prstGeom>
            </p:spPr>
          </p:pic>
        </p:grpSp>
        <p:pic>
          <p:nvPicPr>
            <p:cNvPr id="7" name="object 14">
              <a:extLst>
                <a:ext uri="{FF2B5EF4-FFF2-40B4-BE49-F238E27FC236}">
                  <a16:creationId xmlns:a16="http://schemas.microsoft.com/office/drawing/2014/main" id="{1F8EE29A-A579-C94F-841B-2C4059D3303E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76762" y="731133"/>
              <a:ext cx="742621" cy="56266"/>
            </a:xfrm>
            <a:prstGeom prst="rect">
              <a:avLst/>
            </a:prstGeom>
          </p:spPr>
        </p:pic>
        <p:grpSp>
          <p:nvGrpSpPr>
            <p:cNvPr id="8" name="object 15">
              <a:extLst>
                <a:ext uri="{FF2B5EF4-FFF2-40B4-BE49-F238E27FC236}">
                  <a16:creationId xmlns:a16="http://schemas.microsoft.com/office/drawing/2014/main" id="{C69E9331-1DA1-5D21-229F-DE4628366CD3}"/>
                </a:ext>
              </a:extLst>
            </p:cNvPr>
            <p:cNvGrpSpPr/>
            <p:nvPr/>
          </p:nvGrpSpPr>
          <p:grpSpPr>
            <a:xfrm>
              <a:off x="1134743" y="266696"/>
              <a:ext cx="635000" cy="184150"/>
              <a:chOff x="1134743" y="266696"/>
              <a:chExt cx="635000" cy="184150"/>
            </a:xfrm>
          </p:grpSpPr>
          <p:pic>
            <p:nvPicPr>
              <p:cNvPr id="19" name="object 16">
                <a:extLst>
                  <a:ext uri="{FF2B5EF4-FFF2-40B4-BE49-F238E27FC236}">
                    <a16:creationId xmlns:a16="http://schemas.microsoft.com/office/drawing/2014/main" id="{17E1AC6A-B5D7-0BB0-1C91-F1F7970FF64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417012" y="266696"/>
                <a:ext cx="352679" cy="183809"/>
              </a:xfrm>
              <a:prstGeom prst="rect">
                <a:avLst/>
              </a:prstGeom>
            </p:spPr>
          </p:pic>
          <p:sp>
            <p:nvSpPr>
              <p:cNvPr id="20" name="object 17">
                <a:extLst>
                  <a:ext uri="{FF2B5EF4-FFF2-40B4-BE49-F238E27FC236}">
                    <a16:creationId xmlns:a16="http://schemas.microsoft.com/office/drawing/2014/main" id="{929FF939-8132-2B96-5885-32D81C29F015}"/>
                  </a:ext>
                </a:extLst>
              </p:cNvPr>
              <p:cNvSpPr/>
              <p:nvPr/>
            </p:nvSpPr>
            <p:spPr>
              <a:xfrm>
                <a:off x="1134743" y="266696"/>
                <a:ext cx="267335" cy="184150"/>
              </a:xfrm>
              <a:custGeom>
                <a:avLst/>
                <a:gdLst/>
                <a:ahLst/>
                <a:cxnLst/>
                <a:rect l="l" t="t" r="r" b="b"/>
                <a:pathLst>
                  <a:path w="267334" h="184150">
                    <a:moveTo>
                      <a:pt x="73847" y="183963"/>
                    </a:moveTo>
                    <a:lnTo>
                      <a:pt x="63392" y="182215"/>
                    </a:lnTo>
                    <a:lnTo>
                      <a:pt x="63714" y="182215"/>
                    </a:lnTo>
                    <a:lnTo>
                      <a:pt x="55045" y="177522"/>
                    </a:lnTo>
                    <a:lnTo>
                      <a:pt x="48329" y="170436"/>
                    </a:lnTo>
                    <a:lnTo>
                      <a:pt x="44086" y="161243"/>
                    </a:lnTo>
                    <a:lnTo>
                      <a:pt x="0" y="0"/>
                    </a:lnTo>
                    <a:lnTo>
                      <a:pt x="29269" y="0"/>
                    </a:lnTo>
                    <a:lnTo>
                      <a:pt x="71303" y="153704"/>
                    </a:lnTo>
                    <a:lnTo>
                      <a:pt x="71400" y="154057"/>
                    </a:lnTo>
                    <a:lnTo>
                      <a:pt x="71510" y="154288"/>
                    </a:lnTo>
                    <a:lnTo>
                      <a:pt x="71620" y="154456"/>
                    </a:lnTo>
                    <a:lnTo>
                      <a:pt x="71704" y="154688"/>
                    </a:lnTo>
                    <a:lnTo>
                      <a:pt x="74038" y="163187"/>
                    </a:lnTo>
                    <a:lnTo>
                      <a:pt x="102579" y="163187"/>
                    </a:lnTo>
                    <a:lnTo>
                      <a:pt x="99738" y="169804"/>
                    </a:lnTo>
                    <a:lnTo>
                      <a:pt x="92822" y="177321"/>
                    </a:lnTo>
                    <a:lnTo>
                      <a:pt x="83923" y="182215"/>
                    </a:lnTo>
                    <a:lnTo>
                      <a:pt x="73847" y="183963"/>
                    </a:lnTo>
                    <a:close/>
                  </a:path>
                  <a:path w="267334" h="184150">
                    <a:moveTo>
                      <a:pt x="102579" y="163187"/>
                    </a:moveTo>
                    <a:lnTo>
                      <a:pt x="74038" y="163187"/>
                    </a:lnTo>
                    <a:lnTo>
                      <a:pt x="75972" y="155070"/>
                    </a:lnTo>
                    <a:lnTo>
                      <a:pt x="76063" y="154688"/>
                    </a:lnTo>
                    <a:lnTo>
                      <a:pt x="76167" y="154288"/>
                    </a:lnTo>
                    <a:lnTo>
                      <a:pt x="76278" y="154057"/>
                    </a:lnTo>
                    <a:lnTo>
                      <a:pt x="76393" y="153704"/>
                    </a:lnTo>
                    <a:lnTo>
                      <a:pt x="107161" y="23026"/>
                    </a:lnTo>
                    <a:lnTo>
                      <a:pt x="136545" y="0"/>
                    </a:lnTo>
                    <a:lnTo>
                      <a:pt x="135795" y="0"/>
                    </a:lnTo>
                    <a:lnTo>
                      <a:pt x="146117" y="1750"/>
                    </a:lnTo>
                    <a:lnTo>
                      <a:pt x="154688" y="6474"/>
                    </a:lnTo>
                    <a:lnTo>
                      <a:pt x="161246" y="13734"/>
                    </a:lnTo>
                    <a:lnTo>
                      <a:pt x="165076" y="22835"/>
                    </a:lnTo>
                    <a:lnTo>
                      <a:pt x="136309" y="22835"/>
                    </a:lnTo>
                    <a:lnTo>
                      <a:pt x="134845" y="29031"/>
                    </a:lnTo>
                    <a:lnTo>
                      <a:pt x="134752" y="29170"/>
                    </a:lnTo>
                    <a:lnTo>
                      <a:pt x="134642" y="29506"/>
                    </a:lnTo>
                    <a:lnTo>
                      <a:pt x="103869" y="160184"/>
                    </a:lnTo>
                    <a:lnTo>
                      <a:pt x="102579" y="163187"/>
                    </a:lnTo>
                    <a:close/>
                  </a:path>
                  <a:path w="267334" h="184150">
                    <a:moveTo>
                      <a:pt x="225964" y="163187"/>
                    </a:moveTo>
                    <a:lnTo>
                      <a:pt x="197014" y="163187"/>
                    </a:lnTo>
                    <a:lnTo>
                      <a:pt x="199077" y="155070"/>
                    </a:lnTo>
                    <a:lnTo>
                      <a:pt x="199216" y="154890"/>
                    </a:lnTo>
                    <a:lnTo>
                      <a:pt x="199326" y="154688"/>
                    </a:lnTo>
                    <a:lnTo>
                      <a:pt x="238199" y="0"/>
                    </a:lnTo>
                    <a:lnTo>
                      <a:pt x="267307" y="0"/>
                    </a:lnTo>
                    <a:lnTo>
                      <a:pt x="226880" y="160901"/>
                    </a:lnTo>
                    <a:lnTo>
                      <a:pt x="226794" y="161243"/>
                    </a:lnTo>
                    <a:lnTo>
                      <a:pt x="225964" y="163187"/>
                    </a:lnTo>
                    <a:close/>
                  </a:path>
                  <a:path w="267334" h="184150">
                    <a:moveTo>
                      <a:pt x="207858" y="182215"/>
                    </a:moveTo>
                    <a:lnTo>
                      <a:pt x="187670" y="182215"/>
                    </a:lnTo>
                    <a:lnTo>
                      <a:pt x="179156" y="177522"/>
                    </a:lnTo>
                    <a:lnTo>
                      <a:pt x="149378" y="79157"/>
                    </a:lnTo>
                    <a:lnTo>
                      <a:pt x="136353" y="23026"/>
                    </a:lnTo>
                    <a:lnTo>
                      <a:pt x="136309" y="22835"/>
                    </a:lnTo>
                    <a:lnTo>
                      <a:pt x="165076" y="22835"/>
                    </a:lnTo>
                    <a:lnTo>
                      <a:pt x="165157" y="23026"/>
                    </a:lnTo>
                    <a:lnTo>
                      <a:pt x="181610" y="92863"/>
                    </a:lnTo>
                    <a:lnTo>
                      <a:pt x="197009" y="163187"/>
                    </a:lnTo>
                    <a:lnTo>
                      <a:pt x="225964" y="163187"/>
                    </a:lnTo>
                    <a:lnTo>
                      <a:pt x="222899" y="170231"/>
                    </a:lnTo>
                    <a:lnTo>
                      <a:pt x="222810" y="170436"/>
                    </a:lnTo>
                    <a:lnTo>
                      <a:pt x="216350" y="177522"/>
                    </a:lnTo>
                    <a:lnTo>
                      <a:pt x="207858" y="182215"/>
                    </a:lnTo>
                    <a:close/>
                  </a:path>
                  <a:path w="267334" h="184150">
                    <a:moveTo>
                      <a:pt x="197752" y="183963"/>
                    </a:moveTo>
                    <a:lnTo>
                      <a:pt x="187455" y="182215"/>
                    </a:lnTo>
                    <a:lnTo>
                      <a:pt x="208209" y="182215"/>
                    </a:lnTo>
                    <a:lnTo>
                      <a:pt x="197752" y="183963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18">
              <a:extLst>
                <a:ext uri="{FF2B5EF4-FFF2-40B4-BE49-F238E27FC236}">
                  <a16:creationId xmlns:a16="http://schemas.microsoft.com/office/drawing/2014/main" id="{A542DE7B-29C9-D0BA-22AC-F15C01C9A426}"/>
                </a:ext>
              </a:extLst>
            </p:cNvPr>
            <p:cNvGrpSpPr/>
            <p:nvPr/>
          </p:nvGrpSpPr>
          <p:grpSpPr>
            <a:xfrm>
              <a:off x="1821283" y="267010"/>
              <a:ext cx="540385" cy="186690"/>
              <a:chOff x="1821283" y="267010"/>
              <a:chExt cx="540385" cy="186690"/>
            </a:xfrm>
          </p:grpSpPr>
          <p:pic>
            <p:nvPicPr>
              <p:cNvPr id="15" name="object 19">
                <a:extLst>
                  <a:ext uri="{FF2B5EF4-FFF2-40B4-BE49-F238E27FC236}">
                    <a16:creationId xmlns:a16="http://schemas.microsoft.com/office/drawing/2014/main" id="{81EA66A6-8513-3FCE-11F2-504C1C553F2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821283" y="267010"/>
                <a:ext cx="255122" cy="186132"/>
              </a:xfrm>
              <a:prstGeom prst="rect">
                <a:avLst/>
              </a:prstGeom>
            </p:spPr>
          </p:pic>
          <p:pic>
            <p:nvPicPr>
              <p:cNvPr id="17" name="object 20">
                <a:extLst>
                  <a:ext uri="{FF2B5EF4-FFF2-40B4-BE49-F238E27FC236}">
                    <a16:creationId xmlns:a16="http://schemas.microsoft.com/office/drawing/2014/main" id="{43DFBF93-04C9-FE37-215F-EDC8A56F41DE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251536" y="315103"/>
                <a:ext cx="109770" cy="138361"/>
              </a:xfrm>
              <a:prstGeom prst="rect">
                <a:avLst/>
              </a:prstGeom>
            </p:spPr>
          </p:pic>
          <p:pic>
            <p:nvPicPr>
              <p:cNvPr id="18" name="object 21">
                <a:extLst>
                  <a:ext uri="{FF2B5EF4-FFF2-40B4-BE49-F238E27FC236}">
                    <a16:creationId xmlns:a16="http://schemas.microsoft.com/office/drawing/2014/main" id="{AB241B14-5117-90FB-FC41-3A3EB2EE6486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2103169" y="268658"/>
                <a:ext cx="127398" cy="184807"/>
              </a:xfrm>
              <a:prstGeom prst="rect">
                <a:avLst/>
              </a:prstGeom>
            </p:spPr>
          </p:pic>
        </p:grpSp>
        <p:grpSp>
          <p:nvGrpSpPr>
            <p:cNvPr id="10" name="object 22">
              <a:extLst>
                <a:ext uri="{FF2B5EF4-FFF2-40B4-BE49-F238E27FC236}">
                  <a16:creationId xmlns:a16="http://schemas.microsoft.com/office/drawing/2014/main" id="{23AEF479-B559-21BA-0C5A-AAA71FD8D65D}"/>
                </a:ext>
              </a:extLst>
            </p:cNvPr>
            <p:cNvGrpSpPr/>
            <p:nvPr/>
          </p:nvGrpSpPr>
          <p:grpSpPr>
            <a:xfrm>
              <a:off x="1182862" y="538376"/>
              <a:ext cx="433070" cy="106045"/>
              <a:chOff x="1182862" y="538376"/>
              <a:chExt cx="433070" cy="106045"/>
            </a:xfrm>
          </p:grpSpPr>
          <p:pic>
            <p:nvPicPr>
              <p:cNvPr id="12" name="object 23">
                <a:extLst>
                  <a:ext uri="{FF2B5EF4-FFF2-40B4-BE49-F238E27FC236}">
                    <a16:creationId xmlns:a16="http://schemas.microsoft.com/office/drawing/2014/main" id="{46BDA9F5-8DEA-B778-EC2D-07166DC9ADBF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182862" y="538379"/>
                <a:ext cx="77174" cy="104492"/>
              </a:xfrm>
              <a:prstGeom prst="rect">
                <a:avLst/>
              </a:prstGeom>
            </p:spPr>
          </p:pic>
          <p:sp>
            <p:nvSpPr>
              <p:cNvPr id="13" name="object 24">
                <a:extLst>
                  <a:ext uri="{FF2B5EF4-FFF2-40B4-BE49-F238E27FC236}">
                    <a16:creationId xmlns:a16="http://schemas.microsoft.com/office/drawing/2014/main" id="{14CBB1E1-C8FF-1FF8-870A-F4C1A38C5FF1}"/>
                  </a:ext>
                </a:extLst>
              </p:cNvPr>
              <p:cNvSpPr/>
              <p:nvPr/>
            </p:nvSpPr>
            <p:spPr>
              <a:xfrm>
                <a:off x="1279182" y="538378"/>
                <a:ext cx="91440" cy="106045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06045">
                    <a:moveTo>
                      <a:pt x="59994" y="47701"/>
                    </a:moveTo>
                    <a:lnTo>
                      <a:pt x="58940" y="43383"/>
                    </a:lnTo>
                    <a:lnTo>
                      <a:pt x="54711" y="36055"/>
                    </a:lnTo>
                    <a:lnTo>
                      <a:pt x="54216" y="35610"/>
                    </a:lnTo>
                    <a:lnTo>
                      <a:pt x="51612" y="33261"/>
                    </a:lnTo>
                    <a:lnTo>
                      <a:pt x="50977" y="32969"/>
                    </a:lnTo>
                    <a:lnTo>
                      <a:pt x="50977" y="66433"/>
                    </a:lnTo>
                    <a:lnTo>
                      <a:pt x="50977" y="82296"/>
                    </a:lnTo>
                    <a:lnTo>
                      <a:pt x="29667" y="98590"/>
                    </a:lnTo>
                    <a:lnTo>
                      <a:pt x="21209" y="98590"/>
                    </a:lnTo>
                    <a:lnTo>
                      <a:pt x="17030" y="97345"/>
                    </a:lnTo>
                    <a:lnTo>
                      <a:pt x="10845" y="92367"/>
                    </a:lnTo>
                    <a:lnTo>
                      <a:pt x="9296" y="88912"/>
                    </a:lnTo>
                    <a:lnTo>
                      <a:pt x="9296" y="81876"/>
                    </a:lnTo>
                    <a:lnTo>
                      <a:pt x="38442" y="66763"/>
                    </a:lnTo>
                    <a:lnTo>
                      <a:pt x="49009" y="65913"/>
                    </a:lnTo>
                    <a:lnTo>
                      <a:pt x="50317" y="65722"/>
                    </a:lnTo>
                    <a:lnTo>
                      <a:pt x="50977" y="66433"/>
                    </a:lnTo>
                    <a:lnTo>
                      <a:pt x="50977" y="32969"/>
                    </a:lnTo>
                    <a:lnTo>
                      <a:pt x="43446" y="29413"/>
                    </a:lnTo>
                    <a:lnTo>
                      <a:pt x="38442" y="28448"/>
                    </a:lnTo>
                    <a:lnTo>
                      <a:pt x="25387" y="28448"/>
                    </a:lnTo>
                    <a:lnTo>
                      <a:pt x="19367" y="29883"/>
                    </a:lnTo>
                    <a:lnTo>
                      <a:pt x="9499" y="35610"/>
                    </a:lnTo>
                    <a:lnTo>
                      <a:pt x="5575" y="39395"/>
                    </a:lnTo>
                    <a:lnTo>
                      <a:pt x="2679" y="44081"/>
                    </a:lnTo>
                    <a:lnTo>
                      <a:pt x="2298" y="44653"/>
                    </a:lnTo>
                    <a:lnTo>
                      <a:pt x="2159" y="45046"/>
                    </a:lnTo>
                    <a:lnTo>
                      <a:pt x="2247" y="45288"/>
                    </a:lnTo>
                    <a:lnTo>
                      <a:pt x="2349" y="45516"/>
                    </a:lnTo>
                    <a:lnTo>
                      <a:pt x="2527" y="45732"/>
                    </a:lnTo>
                    <a:lnTo>
                      <a:pt x="2819" y="45923"/>
                    </a:lnTo>
                    <a:lnTo>
                      <a:pt x="9055" y="48501"/>
                    </a:lnTo>
                    <a:lnTo>
                      <a:pt x="9448" y="48501"/>
                    </a:lnTo>
                    <a:lnTo>
                      <a:pt x="9880" y="48234"/>
                    </a:lnTo>
                    <a:lnTo>
                      <a:pt x="10172" y="47942"/>
                    </a:lnTo>
                    <a:lnTo>
                      <a:pt x="13373" y="43611"/>
                    </a:lnTo>
                    <a:lnTo>
                      <a:pt x="16573" y="40678"/>
                    </a:lnTo>
                    <a:lnTo>
                      <a:pt x="23710" y="36639"/>
                    </a:lnTo>
                    <a:lnTo>
                      <a:pt x="27787" y="35610"/>
                    </a:lnTo>
                    <a:lnTo>
                      <a:pt x="37769" y="35610"/>
                    </a:lnTo>
                    <a:lnTo>
                      <a:pt x="42418" y="37236"/>
                    </a:lnTo>
                    <a:lnTo>
                      <a:pt x="49263" y="43611"/>
                    </a:lnTo>
                    <a:lnTo>
                      <a:pt x="50888" y="47701"/>
                    </a:lnTo>
                    <a:lnTo>
                      <a:pt x="50761" y="58623"/>
                    </a:lnTo>
                    <a:lnTo>
                      <a:pt x="49923" y="59270"/>
                    </a:lnTo>
                    <a:lnTo>
                      <a:pt x="49339" y="59486"/>
                    </a:lnTo>
                    <a:lnTo>
                      <a:pt x="49758" y="59486"/>
                    </a:lnTo>
                    <a:lnTo>
                      <a:pt x="10845" y="66573"/>
                    </a:lnTo>
                    <a:lnTo>
                      <a:pt x="6680" y="69532"/>
                    </a:lnTo>
                    <a:lnTo>
                      <a:pt x="1358" y="76403"/>
                    </a:lnTo>
                    <a:lnTo>
                      <a:pt x="0" y="80606"/>
                    </a:lnTo>
                    <a:lnTo>
                      <a:pt x="0" y="91681"/>
                    </a:lnTo>
                    <a:lnTo>
                      <a:pt x="2108" y="96647"/>
                    </a:lnTo>
                    <a:lnTo>
                      <a:pt x="10566" y="104063"/>
                    </a:lnTo>
                    <a:lnTo>
                      <a:pt x="16332" y="105905"/>
                    </a:lnTo>
                    <a:lnTo>
                      <a:pt x="28727" y="105905"/>
                    </a:lnTo>
                    <a:lnTo>
                      <a:pt x="33375" y="104990"/>
                    </a:lnTo>
                    <a:lnTo>
                      <a:pt x="41833" y="101333"/>
                    </a:lnTo>
                    <a:lnTo>
                      <a:pt x="45847" y="98590"/>
                    </a:lnTo>
                    <a:lnTo>
                      <a:pt x="49428" y="95072"/>
                    </a:lnTo>
                    <a:lnTo>
                      <a:pt x="50368" y="93941"/>
                    </a:lnTo>
                    <a:lnTo>
                      <a:pt x="50914" y="93941"/>
                    </a:lnTo>
                    <a:lnTo>
                      <a:pt x="51396" y="103162"/>
                    </a:lnTo>
                    <a:lnTo>
                      <a:pt x="51536" y="103682"/>
                    </a:lnTo>
                    <a:lnTo>
                      <a:pt x="52108" y="104330"/>
                    </a:lnTo>
                    <a:lnTo>
                      <a:pt x="59448" y="104330"/>
                    </a:lnTo>
                    <a:lnTo>
                      <a:pt x="59867" y="103911"/>
                    </a:lnTo>
                    <a:lnTo>
                      <a:pt x="59893" y="93941"/>
                    </a:lnTo>
                    <a:lnTo>
                      <a:pt x="59956" y="65722"/>
                    </a:lnTo>
                    <a:lnTo>
                      <a:pt x="59994" y="47701"/>
                    </a:lnTo>
                    <a:close/>
                  </a:path>
                  <a:path w="91440" h="106045">
                    <a:moveTo>
                      <a:pt x="90271" y="30429"/>
                    </a:moveTo>
                    <a:lnTo>
                      <a:pt x="89750" y="29857"/>
                    </a:lnTo>
                    <a:lnTo>
                      <a:pt x="81483" y="29857"/>
                    </a:lnTo>
                    <a:lnTo>
                      <a:pt x="80975" y="30429"/>
                    </a:lnTo>
                    <a:lnTo>
                      <a:pt x="81089" y="103797"/>
                    </a:lnTo>
                    <a:lnTo>
                      <a:pt x="81546" y="104355"/>
                    </a:lnTo>
                    <a:lnTo>
                      <a:pt x="89560" y="104355"/>
                    </a:lnTo>
                    <a:lnTo>
                      <a:pt x="90131" y="103797"/>
                    </a:lnTo>
                    <a:lnTo>
                      <a:pt x="90271" y="103225"/>
                    </a:lnTo>
                    <a:lnTo>
                      <a:pt x="90271" y="30429"/>
                    </a:lnTo>
                    <a:close/>
                  </a:path>
                  <a:path w="91440" h="106045">
                    <a:moveTo>
                      <a:pt x="90830" y="660"/>
                    </a:moveTo>
                    <a:lnTo>
                      <a:pt x="90220" y="0"/>
                    </a:lnTo>
                    <a:lnTo>
                      <a:pt x="81026" y="0"/>
                    </a:lnTo>
                    <a:lnTo>
                      <a:pt x="80454" y="660"/>
                    </a:lnTo>
                    <a:lnTo>
                      <a:pt x="80530" y="14414"/>
                    </a:lnTo>
                    <a:lnTo>
                      <a:pt x="81000" y="15163"/>
                    </a:lnTo>
                    <a:lnTo>
                      <a:pt x="81483" y="15354"/>
                    </a:lnTo>
                    <a:lnTo>
                      <a:pt x="90131" y="15354"/>
                    </a:lnTo>
                    <a:lnTo>
                      <a:pt x="90830" y="14414"/>
                    </a:lnTo>
                    <a:lnTo>
                      <a:pt x="90830" y="660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4" name="object 25">
                <a:extLst>
                  <a:ext uri="{FF2B5EF4-FFF2-40B4-BE49-F238E27FC236}">
                    <a16:creationId xmlns:a16="http://schemas.microsoft.com/office/drawing/2014/main" id="{9E9BF5D9-0AF7-49CC-3412-9DD5BD529EE9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391428" y="538376"/>
                <a:ext cx="224476" cy="105902"/>
              </a:xfrm>
              <a:prstGeom prst="rect">
                <a:avLst/>
              </a:prstGeom>
            </p:spPr>
          </p:pic>
        </p:grpSp>
        <p:pic>
          <p:nvPicPr>
            <p:cNvPr id="11" name="object 26">
              <a:extLst>
                <a:ext uri="{FF2B5EF4-FFF2-40B4-BE49-F238E27FC236}">
                  <a16:creationId xmlns:a16="http://schemas.microsoft.com/office/drawing/2014/main" id="{02067E88-D1ED-6647-DF6E-7AA2092B32BE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182863" y="730138"/>
              <a:ext cx="774362" cy="57257"/>
            </a:xfrm>
            <a:prstGeom prst="rect">
              <a:avLst/>
            </a:prstGeom>
          </p:spPr>
        </p:pic>
      </p:grpSp>
      <p:pic>
        <p:nvPicPr>
          <p:cNvPr id="26" name="Picture 25" descr="A person laughing with her hands together&#10;&#10;AI-generated content may be incorrect.">
            <a:extLst>
              <a:ext uri="{FF2B5EF4-FFF2-40B4-BE49-F238E27FC236}">
                <a16:creationId xmlns:a16="http://schemas.microsoft.com/office/drawing/2014/main" id="{C48D462A-A8D3-2128-E64D-A52781C15B86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83"/>
          <a:stretch>
            <a:fillRect/>
          </a:stretch>
        </p:blipFill>
        <p:spPr>
          <a:xfrm>
            <a:off x="959802" y="1967449"/>
            <a:ext cx="2368030" cy="12075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41300" y="1333500"/>
            <a:ext cx="14522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2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2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2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2000" dirty="0">
              <a:latin typeface="Darker Grotesque Medium"/>
              <a:cs typeface="Darker Grotesque Medium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4000" y="1981200"/>
            <a:ext cx="660400" cy="215900"/>
          </a:xfrm>
          <a:custGeom>
            <a:avLst/>
            <a:gdLst/>
            <a:ahLst/>
            <a:cxnLst/>
            <a:rect l="l" t="t" r="r" b="b"/>
            <a:pathLst>
              <a:path w="660400" h="215900">
                <a:moveTo>
                  <a:pt x="601069" y="215899"/>
                </a:moveTo>
                <a:lnTo>
                  <a:pt x="59330" y="215899"/>
                </a:lnTo>
                <a:lnTo>
                  <a:pt x="55201" y="215493"/>
                </a:lnTo>
                <a:lnTo>
                  <a:pt x="15650" y="194352"/>
                </a:lnTo>
                <a:lnTo>
                  <a:pt x="0" y="156569"/>
                </a:lnTo>
                <a:lnTo>
                  <a:pt x="0" y="152400"/>
                </a:lnTo>
                <a:lnTo>
                  <a:pt x="0" y="59330"/>
                </a:lnTo>
                <a:lnTo>
                  <a:pt x="15650" y="21546"/>
                </a:lnTo>
                <a:lnTo>
                  <a:pt x="55201" y="406"/>
                </a:lnTo>
                <a:lnTo>
                  <a:pt x="59330" y="0"/>
                </a:lnTo>
                <a:lnTo>
                  <a:pt x="601069" y="0"/>
                </a:lnTo>
                <a:lnTo>
                  <a:pt x="638852" y="15650"/>
                </a:lnTo>
                <a:lnTo>
                  <a:pt x="659993" y="55201"/>
                </a:lnTo>
                <a:lnTo>
                  <a:pt x="660399" y="59330"/>
                </a:lnTo>
                <a:lnTo>
                  <a:pt x="660399" y="156569"/>
                </a:lnTo>
                <a:lnTo>
                  <a:pt x="644749" y="194352"/>
                </a:lnTo>
                <a:lnTo>
                  <a:pt x="605198" y="215493"/>
                </a:lnTo>
                <a:lnTo>
                  <a:pt x="601069" y="215899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1300" y="1536262"/>
            <a:ext cx="251904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7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WHX</a:t>
            </a:r>
            <a:r>
              <a:rPr sz="2700" b="1" spc="-5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28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Nairobi</a:t>
            </a:r>
            <a:r>
              <a:rPr sz="2800" b="1" spc="-25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2700" b="1" spc="-2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2025</a:t>
            </a:r>
            <a:endParaRPr sz="2700" dirty="0">
              <a:latin typeface="Darker Grotesque SemiBold"/>
              <a:cs typeface="Darker Grotesque SemiBold"/>
            </a:endParaRPr>
          </a:p>
        </p:txBody>
      </p:sp>
      <p:sp>
        <p:nvSpPr>
          <p:cNvPr id="27" name="object 6">
            <a:extLst>
              <a:ext uri="{FF2B5EF4-FFF2-40B4-BE49-F238E27FC236}">
                <a16:creationId xmlns:a16="http://schemas.microsoft.com/office/drawing/2014/main" id="{A682407E-AEB0-6062-4B1E-9268AA26BA55}"/>
              </a:ext>
            </a:extLst>
          </p:cNvPr>
          <p:cNvSpPr txBox="1"/>
          <p:nvPr/>
        </p:nvSpPr>
        <p:spPr>
          <a:xfrm>
            <a:off x="239608" y="1954669"/>
            <a:ext cx="689183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400"/>
              </a:spcBef>
            </a:pPr>
            <a:r>
              <a:rPr lang="en-US" sz="15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lang="en-US" sz="15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me</a:t>
            </a:r>
            <a:endParaRPr lang="en-US" sz="1500" dirty="0">
              <a:latin typeface="Darker Grotesque SemiBold"/>
              <a:cs typeface="Darker Grotesque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FF8CB3-C27F-43F8-80FB-AC53DC549648}"/>
</file>

<file path=customXml/itemProps2.xml><?xml version="1.0" encoding="utf-8"?>
<ds:datastoreItem xmlns:ds="http://schemas.openxmlformats.org/officeDocument/2006/customXml" ds:itemID="{436BE856-60F8-466F-9CF0-81A909883722}"/>
</file>

<file path=customXml/itemProps3.xml><?xml version="1.0" encoding="utf-8"?>
<ds:datastoreItem xmlns:ds="http://schemas.openxmlformats.org/officeDocument/2006/customXml" ds:itemID="{53014F53-BE4F-49AA-9F31-17487FF753C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2025-10-09T07:50:43Z</dcterms:created>
  <dcterms:modified xsi:type="dcterms:W3CDTF">2025-10-09T10:03:55Z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2025-10-09T07:53:00Z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152c3b6f-b469-484d-b4a8-32fa990867d1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