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080000" cy="1270000"/>
  <p:notesSz cx="5080000" cy="127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B77D2-F469-554E-B74E-AB36F8B0D24F}" v="2" dt="2025-10-09T09:33:53.01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94"/>
  </p:normalViewPr>
  <p:slideViewPr>
    <p:cSldViewPr>
      <p:cViewPr>
        <p:scale>
          <a:sx n="280" d="100"/>
          <a:sy n="280" d="100"/>
        </p:scale>
        <p:origin x="920" y="18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custSel mod modSld modMainMaster">
      <pc:chgData name="Ravi, Angela" userId="a1c3b61b-0523-4f83-90ed-f1a2aa11f747" providerId="ADAL" clId="{876A8659-F190-584C-AB20-7BC4F406D43F}" dt="2025-10-09T09:34:01.567" v="12" actId="478"/>
      <pc:docMkLst>
        <pc:docMk/>
      </pc:docMkLst>
      <pc:sldChg chg="addSp modSp mod">
        <pc:chgData name="Ravi, Angela" userId="a1c3b61b-0523-4f83-90ed-f1a2aa11f747" providerId="ADAL" clId="{876A8659-F190-584C-AB20-7BC4F406D43F}" dt="2025-10-09T09:33:53.016" v="11" actId="167"/>
        <pc:sldMkLst>
          <pc:docMk/>
          <pc:sldMk cId="0" sldId="256"/>
        </pc:sldMkLst>
        <pc:picChg chg="add mod">
          <ac:chgData name="Ravi, Angela" userId="a1c3b61b-0523-4f83-90ed-f1a2aa11f747" providerId="ADAL" clId="{876A8659-F190-584C-AB20-7BC4F406D43F}" dt="2025-10-09T09:33:53.016" v="11" actId="167"/>
          <ac:picMkLst>
            <pc:docMk/>
            <pc:sldMk cId="0" sldId="256"/>
            <ac:picMk id="4" creationId="{4CD38370-1898-CFC2-CF64-BA99DB597F84}"/>
          </ac:picMkLst>
        </pc:picChg>
      </pc:sldChg>
      <pc:sldMasterChg chg="addSp delSp mod">
        <pc:chgData name="Ravi, Angela" userId="a1c3b61b-0523-4f83-90ed-f1a2aa11f747" providerId="ADAL" clId="{876A8659-F190-584C-AB20-7BC4F406D43F}" dt="2025-10-09T09:34:01.567" v="12" actId="478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9:33:28.557" v="0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0.120" v="1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6" creationId="{00000000-0000-0000-0000-000000000000}"/>
          </ac:spMkLst>
        </pc:spChg>
        <pc:spChg chg="add del">
          <ac:chgData name="Ravi, Angela" userId="a1c3b61b-0523-4f83-90ed-f1a2aa11f747" providerId="ADAL" clId="{876A8659-F190-584C-AB20-7BC4F406D43F}" dt="2025-10-09T09:34:01.567" v="12" actId="478"/>
          <ac:spMkLst>
            <pc:docMk/>
            <pc:sldMasterMk cId="0" sldId="2147483648"/>
            <ac:spMk id="8" creationId="{CE583FBD-8E8D-8FB7-15DC-83BD9B2C9278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1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21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2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2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2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32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3.070" v="3" actId="478"/>
          <ac:spMkLst>
            <pc:docMk/>
            <pc:sldMasterMk cId="0" sldId="2147483648"/>
            <ac:spMk id="3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3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37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38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39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40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33:37.965" v="5" actId="478"/>
          <ac:spMkLst>
            <pc:docMk/>
            <pc:sldMasterMk cId="0" sldId="2147483648"/>
            <ac:spMk id="41" creationId="{00000000-0000-0000-0000-000000000000}"/>
          </ac:spMkLst>
        </pc:spChg>
        <pc:picChg chg="del">
          <ac:chgData name="Ravi, Angela" userId="a1c3b61b-0523-4f83-90ed-f1a2aa11f747" providerId="ADAL" clId="{876A8659-F190-584C-AB20-7BC4F406D43F}" dt="2025-10-09T09:33:31.881" v="2" actId="478"/>
          <ac:picMkLst>
            <pc:docMk/>
            <pc:sldMasterMk cId="0" sldId="2147483648"/>
            <ac:picMk id="17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3:33.070" v="3" actId="478"/>
          <ac:picMkLst>
            <pc:docMk/>
            <pc:sldMasterMk cId="0" sldId="2147483648"/>
            <ac:picMk id="19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3:33.070" v="3" actId="478"/>
          <ac:picMkLst>
            <pc:docMk/>
            <pc:sldMasterMk cId="0" sldId="2147483648"/>
            <ac:picMk id="27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3:33.070" v="3" actId="478"/>
          <ac:picMkLst>
            <pc:docMk/>
            <pc:sldMasterMk cId="0" sldId="2147483648"/>
            <ac:picMk id="28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3:33.070" v="3" actId="478"/>
          <ac:picMkLst>
            <pc:docMk/>
            <pc:sldMasterMk cId="0" sldId="2147483648"/>
            <ac:picMk id="29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3:33.530" v="4" actId="478"/>
          <ac:picMkLst>
            <pc:docMk/>
            <pc:sldMasterMk cId="0" sldId="2147483648"/>
            <ac:picMk id="42" creationId="{00000000-0000-0000-0000-000000000000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1000" y="393700"/>
            <a:ext cx="4318000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62000" y="711200"/>
            <a:ext cx="3556000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27200" y="1181100"/>
            <a:ext cx="16256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540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576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4000" y="50800"/>
            <a:ext cx="4572000" cy="2032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4000" y="292100"/>
            <a:ext cx="4572000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27200" y="1181100"/>
            <a:ext cx="16256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540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576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4000" y="50800"/>
            <a:ext cx="4572000" cy="2032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54000" y="292100"/>
            <a:ext cx="220980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616200" y="292100"/>
            <a:ext cx="220980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727200" y="1181100"/>
            <a:ext cx="16256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2540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36576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4000" y="50800"/>
            <a:ext cx="4572000" cy="2032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727200" y="1181100"/>
            <a:ext cx="16256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2540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36576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727200" y="1181100"/>
            <a:ext cx="16256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2540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3657600" y="1181100"/>
            <a:ext cx="11684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in a lab coat&#10;&#10;AI-generated content may be incorrect.">
            <a:extLst>
              <a:ext uri="{FF2B5EF4-FFF2-40B4-BE49-F238E27FC236}">
                <a16:creationId xmlns:a16="http://schemas.microsoft.com/office/drawing/2014/main" id="{4CD38370-1898-CFC2-CF64-BA99DB597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12700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03200" y="685800"/>
            <a:ext cx="138112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9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</a:t>
            </a:r>
            <a:r>
              <a:rPr sz="13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24 </a:t>
            </a:r>
            <a:r>
              <a:rPr sz="14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1400" b="1" spc="-1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3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1300" dirty="0">
              <a:latin typeface="Darker Grotesque SemiBold"/>
              <a:cs typeface="Darker Grotesque SemiBold"/>
            </a:endParaRPr>
          </a:p>
          <a:p>
            <a:pPr marL="12700">
              <a:lnSpc>
                <a:spcPts val="1230"/>
              </a:lnSpc>
            </a:pPr>
            <a:r>
              <a:rPr sz="11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1100" spc="-1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1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1100" spc="-1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1100" dirty="0">
              <a:latin typeface="Darker Grotesque Medium"/>
              <a:cs typeface="Darker Grotesque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F018A9-DEB1-4B00-83F1-295C84901204}"/>
</file>

<file path=customXml/itemProps2.xml><?xml version="1.0" encoding="utf-8"?>
<ds:datastoreItem xmlns:ds="http://schemas.openxmlformats.org/officeDocument/2006/customXml" ds:itemID="{C540D6C8-A308-492E-B58E-DB352322E53D}"/>
</file>

<file path=customXml/itemProps3.xml><?xml version="1.0" encoding="utf-8"?>
<ds:datastoreItem xmlns:ds="http://schemas.openxmlformats.org/officeDocument/2006/customXml" ds:itemID="{9F20921F-E771-4809-B09F-3650E1F861C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2025-10-09T07:52:24Z</dcterms:created>
  <dcterms:modified xsi:type="dcterms:W3CDTF">2025-10-09T09:34:02Z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2025-10-09T09:33:38Z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36fd7e61-7372-4629-98f4-8bb6e62fa95d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