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240000" cy="7975600"/>
  <p:notesSz cx="15240000" cy="7975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685A0-692F-DB41-B386-99074C154FC5}" v="12" dt="2025-10-09T10:05:58.16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>
        <p:scale>
          <a:sx n="56" d="100"/>
          <a:sy n="56" d="100"/>
        </p:scale>
        <p:origin x="2720" y="13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vi, Angela" userId="a1c3b61b-0523-4f83-90ed-f1a2aa11f747" providerId="ADAL" clId="{876A8659-F190-584C-AB20-7BC4F406D43F}"/>
    <pc:docChg chg="undo custSel mod modSld modMainMaster">
      <pc:chgData name="Ravi, Angela" userId="a1c3b61b-0523-4f83-90ed-f1a2aa11f747" providerId="ADAL" clId="{876A8659-F190-584C-AB20-7BC4F406D43F}" dt="2025-10-09T10:06:27.736" v="78" actId="1036"/>
      <pc:docMkLst>
        <pc:docMk/>
      </pc:docMkLst>
      <pc:sldChg chg="addSp delSp modSp mod">
        <pc:chgData name="Ravi, Angela" userId="a1c3b61b-0523-4f83-90ed-f1a2aa11f747" providerId="ADAL" clId="{876A8659-F190-584C-AB20-7BC4F406D43F}" dt="2025-10-09T10:06:27.736" v="78" actId="1036"/>
        <pc:sldMkLst>
          <pc:docMk/>
          <pc:sldMk cId="0" sldId="256"/>
        </pc:sldMkLst>
        <pc:spChg chg="mod">
          <ac:chgData name="Ravi, Angela" userId="a1c3b61b-0523-4f83-90ed-f1a2aa11f747" providerId="ADAL" clId="{876A8659-F190-584C-AB20-7BC4F406D43F}" dt="2025-10-09T10:06:27.736" v="78" actId="10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10:06:27.736" v="78" actId="1036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6:27.736" v="78" actId="1036"/>
          <ac:spMkLst>
            <pc:docMk/>
            <pc:sldMk cId="0" sldId="256"/>
            <ac:spMk id="4" creationId="{99F17C8A-5830-A40B-A86E-535623003316}"/>
          </ac:spMkLst>
        </pc:spChg>
        <pc:spChg chg="add mod">
          <ac:chgData name="Ravi, Angela" userId="a1c3b61b-0523-4f83-90ed-f1a2aa11f747" providerId="ADAL" clId="{876A8659-F190-584C-AB20-7BC4F406D43F}" dt="2025-10-09T10:06:27.736" v="78" actId="1036"/>
          <ac:spMkLst>
            <pc:docMk/>
            <pc:sldMk cId="0" sldId="256"/>
            <ac:spMk id="5" creationId="{7419EA7C-4AEB-156E-5020-144DED69C7E7}"/>
          </ac:spMkLst>
        </pc:spChg>
        <pc:spChg chg="add del mod">
          <ac:chgData name="Ravi, Angela" userId="a1c3b61b-0523-4f83-90ed-f1a2aa11f747" providerId="ADAL" clId="{876A8659-F190-584C-AB20-7BC4F406D43F}" dt="2025-10-09T09:59:35.612" v="69" actId="21"/>
          <ac:spMkLst>
            <pc:docMk/>
            <pc:sldMk cId="0" sldId="256"/>
            <ac:spMk id="21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2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2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32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3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37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41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43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44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4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14:34.024" v="25" actId="164"/>
          <ac:spMkLst>
            <pc:docMk/>
            <pc:sldMk cId="0" sldId="256"/>
            <ac:spMk id="50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6:27.736" v="78" actId="1036"/>
          <ac:spMkLst>
            <pc:docMk/>
            <pc:sldMk cId="0" sldId="256"/>
            <ac:spMk id="53" creationId="{7CF4E22A-2F2C-1F16-C097-9919348657C6}"/>
          </ac:spMkLst>
        </pc:spChg>
        <pc:grpChg chg="del">
          <ac:chgData name="Ravi, Angela" userId="a1c3b61b-0523-4f83-90ed-f1a2aa11f747" providerId="ADAL" clId="{876A8659-F190-584C-AB20-7BC4F406D43F}" dt="2025-10-09T09:24:04.243" v="37" actId="478"/>
          <ac:grpSpMkLst>
            <pc:docMk/>
            <pc:sldMk cId="0" sldId="256"/>
            <ac:grpSpMk id="4" creationId="{00000000-0000-0000-0000-000000000000}"/>
          </ac:grpSpMkLst>
        </pc:grpChg>
        <pc:grpChg chg="del">
          <ac:chgData name="Ravi, Angela" userId="a1c3b61b-0523-4f83-90ed-f1a2aa11f747" providerId="ADAL" clId="{876A8659-F190-584C-AB20-7BC4F406D43F}" dt="2025-10-09T09:24:04.243" v="37" actId="478"/>
          <ac:grpSpMkLst>
            <pc:docMk/>
            <pc:sldMk cId="0" sldId="256"/>
            <ac:grpSpMk id="11" creationId="{00000000-0000-0000-0000-000000000000}"/>
          </ac:grpSpMkLst>
        </pc:grpChg>
        <pc:grpChg chg="add del">
          <ac:chgData name="Ravi, Angela" userId="a1c3b61b-0523-4f83-90ed-f1a2aa11f747" providerId="ADAL" clId="{876A8659-F190-584C-AB20-7BC4F406D43F}" dt="2025-10-09T09:59:35.612" v="69" actId="21"/>
          <ac:grpSpMkLst>
            <pc:docMk/>
            <pc:sldMk cId="0" sldId="256"/>
            <ac:grpSpMk id="54" creationId="{06F1C661-D20A-3452-A4B7-35414AAF7DCE}"/>
          </ac:grpSpMkLst>
        </pc:grpChg>
        <pc:picChg chg="del">
          <ac:chgData name="Ravi, Angela" userId="a1c3b61b-0523-4f83-90ed-f1a2aa11f747" providerId="ADAL" clId="{876A8659-F190-584C-AB20-7BC4F406D43F}" dt="2025-10-09T09:24:04.243" v="37" actId="478"/>
          <ac:picMkLst>
            <pc:docMk/>
            <pc:sldMk cId="0" sldId="256"/>
            <ac:picMk id="19" creationId="{00000000-0000-0000-0000-000000000000}"/>
          </ac:picMkLst>
        </pc:picChg>
        <pc:picChg chg="del">
          <ac:chgData name="Ravi, Angela" userId="a1c3b61b-0523-4f83-90ed-f1a2aa11f747" providerId="ADAL" clId="{876A8659-F190-584C-AB20-7BC4F406D43F}" dt="2025-10-09T09:24:37.397" v="52" actId="478"/>
          <ac:picMkLst>
            <pc:docMk/>
            <pc:sldMk cId="0" sldId="256"/>
            <ac:picMk id="20" creationId="{00000000-0000-0000-0000-000000000000}"/>
          </ac:picMkLst>
        </pc:picChg>
        <pc:picChg chg="add del mod">
          <ac:chgData name="Ravi, Angela" userId="a1c3b61b-0523-4f83-90ed-f1a2aa11f747" providerId="ADAL" clId="{876A8659-F190-584C-AB20-7BC4F406D43F}" dt="2025-10-09T09:23:55.935" v="34" actId="21"/>
          <ac:picMkLst>
            <pc:docMk/>
            <pc:sldMk cId="0" sldId="256"/>
            <ac:picMk id="56" creationId="{05716919-4132-D563-06A4-347C684AAA02}"/>
          </ac:picMkLst>
        </pc:picChg>
        <pc:picChg chg="add del mod">
          <ac:chgData name="Ravi, Angela" userId="a1c3b61b-0523-4f83-90ed-f1a2aa11f747" providerId="ADAL" clId="{876A8659-F190-584C-AB20-7BC4F406D43F}" dt="2025-10-09T09:23:58.321" v="36" actId="21"/>
          <ac:picMkLst>
            <pc:docMk/>
            <pc:sldMk cId="0" sldId="256"/>
            <ac:picMk id="57" creationId="{E6747712-6379-5554-9023-EA46754FA7B5}"/>
          </ac:picMkLst>
        </pc:picChg>
        <pc:picChg chg="add del mod">
          <ac:chgData name="Ravi, Angela" userId="a1c3b61b-0523-4f83-90ed-f1a2aa11f747" providerId="ADAL" clId="{876A8659-F190-584C-AB20-7BC4F406D43F}" dt="2025-10-09T09:59:35.612" v="69" actId="21"/>
          <ac:picMkLst>
            <pc:docMk/>
            <pc:sldMk cId="0" sldId="256"/>
            <ac:picMk id="58" creationId="{B50276F5-7620-0456-21DB-121B99F55FFE}"/>
          </ac:picMkLst>
        </pc:picChg>
        <pc:picChg chg="add del mod modCrop">
          <ac:chgData name="Ravi, Angela" userId="a1c3b61b-0523-4f83-90ed-f1a2aa11f747" providerId="ADAL" clId="{876A8659-F190-584C-AB20-7BC4F406D43F}" dt="2025-10-09T09:24:36.324" v="51" actId="21"/>
          <ac:picMkLst>
            <pc:docMk/>
            <pc:sldMk cId="0" sldId="256"/>
            <ac:picMk id="60" creationId="{7317013F-F78F-2962-A556-B057C585DEF7}"/>
          </ac:picMkLst>
        </pc:picChg>
        <pc:picChg chg="add del mod">
          <ac:chgData name="Ravi, Angela" userId="a1c3b61b-0523-4f83-90ed-f1a2aa11f747" providerId="ADAL" clId="{876A8659-F190-584C-AB20-7BC4F406D43F}" dt="2025-10-09T09:59:35.612" v="69" actId="21"/>
          <ac:picMkLst>
            <pc:docMk/>
            <pc:sldMk cId="0" sldId="256"/>
            <ac:picMk id="61" creationId="{9D474B62-1A06-0319-C1B9-952CE7C1940E}"/>
          </ac:picMkLst>
        </pc:picChg>
      </pc:sldChg>
      <pc:sldMasterChg chg="addSp delSp modSp mod modSldLayout">
        <pc:chgData name="Ravi, Angela" userId="a1c3b61b-0523-4f83-90ed-f1a2aa11f747" providerId="ADAL" clId="{876A8659-F190-584C-AB20-7BC4F406D43F}" dt="2025-10-09T10:06:19.395" v="76"/>
        <pc:sldMasterMkLst>
          <pc:docMk/>
          <pc:sldMasterMk cId="0" sldId="2147483648"/>
        </pc:sldMasterMkLst>
        <pc:spChg chg="del">
          <ac:chgData name="Ravi, Angela" userId="a1c3b61b-0523-4f83-90ed-f1a2aa11f747" providerId="ADAL" clId="{876A8659-F190-584C-AB20-7BC4F406D43F}" dt="2025-10-09T08:11:41.984" v="19" actId="478"/>
          <ac:spMkLst>
            <pc:docMk/>
            <pc:sldMasterMk cId="0" sldId="2147483648"/>
            <ac:spMk id="2" creationId="{00000000-0000-0000-0000-000000000000}"/>
          </ac:spMkLst>
        </pc:spChg>
        <pc:spChg chg="add mod">
          <ac:chgData name="Ravi, Angela" userId="a1c3b61b-0523-4f83-90ed-f1a2aa11f747" providerId="ADAL" clId="{876A8659-F190-584C-AB20-7BC4F406D43F}" dt="2025-10-09T10:06:17.914" v="74" actId="1076"/>
          <ac:spMkLst>
            <pc:docMk/>
            <pc:sldMasterMk cId="0" sldId="2147483648"/>
            <ac:spMk id="2" creationId="{23B03578-5F3E-FEA6-F7C8-F45C95E6E264}"/>
          </ac:spMkLst>
        </pc:spChg>
        <pc:spChg chg="del">
          <ac:chgData name="Ravi, Angela" userId="a1c3b61b-0523-4f83-90ed-f1a2aa11f747" providerId="ADAL" clId="{876A8659-F190-584C-AB20-7BC4F406D43F}" dt="2025-10-09T08:11:40.078" v="18" actId="478"/>
          <ac:spMkLst>
            <pc:docMk/>
            <pc:sldMasterMk cId="0" sldId="2147483648"/>
            <ac:spMk id="3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11:30.850" v="14" actId="478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9:40.009" v="70"/>
          <ac:spMkLst>
            <pc:docMk/>
            <pc:sldMasterMk cId="0" sldId="2147483648"/>
            <ac:spMk id="4" creationId="{B04571B7-6B28-BE31-0D4E-68FD6399F3E3}"/>
          </ac:spMkLst>
        </pc:spChg>
        <pc:spChg chg="del">
          <ac:chgData name="Ravi, Angela" userId="a1c3b61b-0523-4f83-90ed-f1a2aa11f747" providerId="ADAL" clId="{876A8659-F190-584C-AB20-7BC4F406D43F}" dt="2025-10-09T08:11:28.258" v="12" actId="478"/>
          <ac:spMkLst>
            <pc:docMk/>
            <pc:sldMasterMk cId="0" sldId="2147483648"/>
            <ac:spMk id="5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8:11:35.579" v="15" actId="478"/>
          <ac:spMkLst>
            <pc:docMk/>
            <pc:sldMasterMk cId="0" sldId="2147483648"/>
            <ac:spMk id="6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9:40.009" v="70"/>
          <ac:spMkLst>
            <pc:docMk/>
            <pc:sldMasterMk cId="0" sldId="2147483648"/>
            <ac:spMk id="6" creationId="{0B7BCD0D-AAE7-9DAC-7EB8-C8DEA96349B7}"/>
          </ac:spMkLst>
        </pc:spChg>
        <pc:spChg chg="add del">
          <ac:chgData name="Ravi, Angela" userId="a1c3b61b-0523-4f83-90ed-f1a2aa11f747" providerId="ADAL" clId="{876A8659-F190-584C-AB20-7BC4F406D43F}" dt="2025-10-09T08:11:29.629" v="13" actId="478"/>
          <ac:spMkLst>
            <pc:docMk/>
            <pc:sldMasterMk cId="0" sldId="2147483648"/>
            <ac:spMk id="8" creationId="{95375DA7-71F2-DC2A-A932-B5D78F06E254}"/>
          </ac:spMkLst>
        </pc:spChg>
        <pc:spChg chg="mod">
          <ac:chgData name="Ravi, Angela" userId="a1c3b61b-0523-4f83-90ed-f1a2aa11f747" providerId="ADAL" clId="{876A8659-F190-584C-AB20-7BC4F406D43F}" dt="2025-10-09T09:59:40.009" v="70"/>
          <ac:spMkLst>
            <pc:docMk/>
            <pc:sldMasterMk cId="0" sldId="2147483648"/>
            <ac:spMk id="8" creationId="{BD14FE85-1AAD-C2C7-E030-702EA5FEDF94}"/>
          </ac:spMkLst>
        </pc:spChg>
        <pc:spChg chg="mod">
          <ac:chgData name="Ravi, Angela" userId="a1c3b61b-0523-4f83-90ed-f1a2aa11f747" providerId="ADAL" clId="{876A8659-F190-584C-AB20-7BC4F406D43F}" dt="2025-10-09T09:59:40.009" v="70"/>
          <ac:spMkLst>
            <pc:docMk/>
            <pc:sldMasterMk cId="0" sldId="2147483648"/>
            <ac:spMk id="10" creationId="{8D002B82-AF8C-7BD7-176F-59EE7AC3CC64}"/>
          </ac:spMkLst>
        </pc:spChg>
        <pc:spChg chg="mod">
          <ac:chgData name="Ravi, Angela" userId="a1c3b61b-0523-4f83-90ed-f1a2aa11f747" providerId="ADAL" clId="{876A8659-F190-584C-AB20-7BC4F406D43F}" dt="2025-10-09T09:59:40.009" v="70"/>
          <ac:spMkLst>
            <pc:docMk/>
            <pc:sldMasterMk cId="0" sldId="2147483648"/>
            <ac:spMk id="15" creationId="{B3AC92C7-3608-1B60-8013-B7D59FFEB5F3}"/>
          </ac:spMkLst>
        </pc:spChg>
        <pc:spChg chg="add del">
          <ac:chgData name="Ravi, Angela" userId="a1c3b61b-0523-4f83-90ed-f1a2aa11f747" providerId="ADAL" clId="{876A8659-F190-584C-AB20-7BC4F406D43F}" dt="2025-10-09T08:11:38.276" v="17" actId="478"/>
          <ac:spMkLst>
            <pc:docMk/>
            <pc:sldMasterMk cId="0" sldId="2147483648"/>
            <ac:spMk id="16" creationId="{00000000-0000-0000-0000-000000000000}"/>
          </ac:spMkLst>
        </pc:spChg>
        <pc:spChg chg="del">
          <ac:chgData name="Ravi, Angela" userId="a1c3b61b-0523-4f83-90ed-f1a2aa11f747" providerId="ADAL" clId="{876A8659-F190-584C-AB20-7BC4F406D43F}" dt="2025-10-09T09:59:24.017" v="64" actId="21"/>
          <ac:spMkLst>
            <pc:docMk/>
            <pc:sldMasterMk cId="0" sldId="2147483648"/>
            <ac:spMk id="17" creationId="{00000000-0000-0000-0000-000000000000}"/>
          </ac:spMkLst>
        </pc:spChg>
        <pc:spChg chg="mod">
          <ac:chgData name="Ravi, Angela" userId="a1c3b61b-0523-4f83-90ed-f1a2aa11f747" providerId="ADAL" clId="{876A8659-F190-584C-AB20-7BC4F406D43F}" dt="2025-10-09T09:59:40.009" v="70"/>
          <ac:spMkLst>
            <pc:docMk/>
            <pc:sldMasterMk cId="0" sldId="2147483648"/>
            <ac:spMk id="19" creationId="{754B66B1-90CE-E54A-9B1C-E58DE076B1F0}"/>
          </ac:spMkLst>
        </pc:spChg>
        <pc:spChg chg="mod">
          <ac:chgData name="Ravi, Angela" userId="a1c3b61b-0523-4f83-90ed-f1a2aa11f747" providerId="ADAL" clId="{876A8659-F190-584C-AB20-7BC4F406D43F}" dt="2025-10-09T09:59:40.009" v="70"/>
          <ac:spMkLst>
            <pc:docMk/>
            <pc:sldMasterMk cId="0" sldId="2147483648"/>
            <ac:spMk id="21" creationId="{74793C90-406D-FCC7-CCEC-AFEFF27F331C}"/>
          </ac:spMkLst>
        </pc:spChg>
        <pc:spChg chg="mod">
          <ac:chgData name="Ravi, Angela" userId="a1c3b61b-0523-4f83-90ed-f1a2aa11f747" providerId="ADAL" clId="{876A8659-F190-584C-AB20-7BC4F406D43F}" dt="2025-10-09T09:59:40.009" v="70"/>
          <ac:spMkLst>
            <pc:docMk/>
            <pc:sldMasterMk cId="0" sldId="2147483648"/>
            <ac:spMk id="22" creationId="{2D7AD879-3B1B-7103-A675-84149BD18E74}"/>
          </ac:spMkLst>
        </pc:spChg>
        <pc:spChg chg="mod">
          <ac:chgData name="Ravi, Angela" userId="a1c3b61b-0523-4f83-90ed-f1a2aa11f747" providerId="ADAL" clId="{876A8659-F190-584C-AB20-7BC4F406D43F}" dt="2025-10-09T09:59:40.009" v="70"/>
          <ac:spMkLst>
            <pc:docMk/>
            <pc:sldMasterMk cId="0" sldId="2147483648"/>
            <ac:spMk id="27" creationId="{E4E5A5E7-607F-BB15-8094-7ED2F25853EB}"/>
          </ac:spMkLst>
        </pc:spChg>
        <pc:sldLayoutChg chg="addSp delSp modSp mod">
          <pc:chgData name="Ravi, Angela" userId="a1c3b61b-0523-4f83-90ed-f1a2aa11f747" providerId="ADAL" clId="{876A8659-F190-584C-AB20-7BC4F406D43F}" dt="2025-10-09T10:06:19.395" v="76"/>
          <pc:sldLayoutMkLst>
            <pc:docMk/>
            <pc:sldMasterMk cId="0" sldId="2147483648"/>
            <pc:sldLayoutMk cId="0" sldId="2147483665"/>
          </pc:sldLayoutMkLst>
          <pc:spChg chg="del">
            <ac:chgData name="Ravi, Angela" userId="a1c3b61b-0523-4f83-90ed-f1a2aa11f747" providerId="ADAL" clId="{876A8659-F190-584C-AB20-7BC4F406D43F}" dt="2025-10-09T08:11:23.872" v="11" actId="478"/>
            <ac:spMkLst>
              <pc:docMk/>
              <pc:sldMasterMk cId="0" sldId="2147483648"/>
              <pc:sldLayoutMk cId="0" sldId="2147483665"/>
              <ac:spMk id="3" creationId="{00000000-0000-0000-0000-000000000000}"/>
            </ac:spMkLst>
          </pc:spChg>
          <pc:spChg chg="add del mod">
            <ac:chgData name="Ravi, Angela" userId="a1c3b61b-0523-4f83-90ed-f1a2aa11f747" providerId="ADAL" clId="{876A8659-F190-584C-AB20-7BC4F406D43F}" dt="2025-10-09T10:06:19.395" v="76"/>
            <ac:spMkLst>
              <pc:docMk/>
              <pc:sldMasterMk cId="0" sldId="2147483648"/>
              <pc:sldLayoutMk cId="0" sldId="2147483665"/>
              <ac:spMk id="3" creationId="{FF3AA47C-589B-921F-8EFB-39BA69C6CC46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43000" y="2472436"/>
            <a:ext cx="12954000" cy="16748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000" y="4466336"/>
            <a:ext cx="10668000" cy="1993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2000" y="319024"/>
            <a:ext cx="13716000" cy="12760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2000" y="1834388"/>
            <a:ext cx="13716000" cy="52638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2000" y="319024"/>
            <a:ext cx="13716000" cy="12760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620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8486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2000" y="319024"/>
            <a:ext cx="13716000" cy="127609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 userDrawn="1"/>
        </p:nvSpPr>
        <p:spPr>
          <a:xfrm>
            <a:off x="0" y="0"/>
            <a:ext cx="15240000" cy="7975600"/>
          </a:xfrm>
          <a:custGeom>
            <a:avLst/>
            <a:gdLst/>
            <a:ahLst/>
            <a:cxnLst/>
            <a:rect l="l" t="t" r="r" b="b"/>
            <a:pathLst>
              <a:path w="15240000" h="7975600">
                <a:moveTo>
                  <a:pt x="15240000" y="7975600"/>
                </a:moveTo>
                <a:lnTo>
                  <a:pt x="0" y="7975600"/>
                </a:lnTo>
                <a:lnTo>
                  <a:pt x="0" y="0"/>
                </a:lnTo>
                <a:lnTo>
                  <a:pt x="15240000" y="0"/>
                </a:lnTo>
                <a:lnTo>
                  <a:pt x="15240000" y="7975600"/>
                </a:lnTo>
                <a:close/>
              </a:path>
            </a:pathLst>
          </a:custGeom>
          <a:solidFill>
            <a:srgbClr val="153424"/>
          </a:solidFill>
        </p:spPr>
        <p:txBody>
          <a:bodyPr wrap="square" lIns="0" tIns="0" rIns="0" bIns="0" rtlCol="0"/>
          <a:lstStyle/>
          <a:p>
            <a:pPr algn="l" rtl="0"/>
            <a:endParaRPr dirty="0"/>
          </a:p>
        </p:txBody>
      </p:sp>
      <p:sp>
        <p:nvSpPr>
          <p:cNvPr id="2" name="object 21">
            <a:extLst>
              <a:ext uri="{FF2B5EF4-FFF2-40B4-BE49-F238E27FC236}">
                <a16:creationId xmlns:a16="http://schemas.microsoft.com/office/drawing/2014/main" id="{23B03578-5F3E-FEA6-F7C8-F45C95E6E264}"/>
              </a:ext>
            </a:extLst>
          </p:cNvPr>
          <p:cNvSpPr txBox="1"/>
          <p:nvPr userDrawn="1"/>
        </p:nvSpPr>
        <p:spPr>
          <a:xfrm>
            <a:off x="7264400" y="756500"/>
            <a:ext cx="3956685" cy="9085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80000"/>
              </a:lnSpc>
              <a:spcBef>
                <a:spcPts val="100"/>
              </a:spcBef>
            </a:pPr>
            <a:r>
              <a:rPr sz="3900" b="1" spc="-2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22-</a:t>
            </a:r>
            <a:r>
              <a:rPr sz="39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24</a:t>
            </a:r>
            <a:r>
              <a:rPr sz="3900" b="1" spc="-55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3900" b="1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October</a:t>
            </a:r>
            <a:r>
              <a:rPr sz="3900" b="1" spc="-5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 </a:t>
            </a:r>
            <a:r>
              <a:rPr sz="3900" b="1" spc="-20" dirty="0">
                <a:solidFill>
                  <a:srgbClr val="FFFFFF"/>
                </a:solidFill>
                <a:latin typeface="Darker Grotesque SemiBold"/>
                <a:cs typeface="Darker Grotesque SemiBold"/>
              </a:rPr>
              <a:t>2025</a:t>
            </a:r>
            <a:endParaRPr sz="3900" dirty="0">
              <a:latin typeface="Darker Grotesque SemiBold"/>
              <a:cs typeface="Darker Grotesque SemiBold"/>
            </a:endParaRPr>
          </a:p>
          <a:p>
            <a:pPr marL="12700">
              <a:lnSpc>
                <a:spcPct val="80000"/>
              </a:lnSpc>
            </a:pPr>
            <a:r>
              <a:rPr sz="33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KICC,</a:t>
            </a:r>
            <a:r>
              <a:rPr sz="3300" spc="-5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33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Nairobi,</a:t>
            </a:r>
            <a:r>
              <a:rPr sz="3300" spc="-4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 </a:t>
            </a:r>
            <a:r>
              <a:rPr sz="330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Kenya</a:t>
            </a:r>
            <a:endParaRPr sz="3300" dirty="0">
              <a:latin typeface="Darker Grotesque Medium"/>
              <a:cs typeface="Darker Grotesque Medium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BFF9215-A310-E933-9670-CF5857C98BE7}"/>
              </a:ext>
            </a:extLst>
          </p:cNvPr>
          <p:cNvGrpSpPr/>
          <p:nvPr userDrawn="1"/>
        </p:nvGrpSpPr>
        <p:grpSpPr>
          <a:xfrm>
            <a:off x="749301" y="736593"/>
            <a:ext cx="5871835" cy="1403655"/>
            <a:chOff x="749301" y="736593"/>
            <a:chExt cx="5871835" cy="1403655"/>
          </a:xfrm>
        </p:grpSpPr>
        <p:sp>
          <p:nvSpPr>
            <p:cNvPr id="4" name="object 22">
              <a:extLst>
                <a:ext uri="{FF2B5EF4-FFF2-40B4-BE49-F238E27FC236}">
                  <a16:creationId xmlns:a16="http://schemas.microsoft.com/office/drawing/2014/main" id="{B04571B7-6B28-BE31-0D4E-68FD6399F3E3}"/>
                </a:ext>
              </a:extLst>
            </p:cNvPr>
            <p:cNvSpPr/>
            <p:nvPr/>
          </p:nvSpPr>
          <p:spPr>
            <a:xfrm>
              <a:off x="1970608" y="736612"/>
              <a:ext cx="492125" cy="495934"/>
            </a:xfrm>
            <a:custGeom>
              <a:avLst/>
              <a:gdLst/>
              <a:ahLst/>
              <a:cxnLst/>
              <a:rect l="l" t="t" r="r" b="b"/>
              <a:pathLst>
                <a:path w="492125" h="495934">
                  <a:moveTo>
                    <a:pt x="491324" y="495884"/>
                  </a:moveTo>
                  <a:lnTo>
                    <a:pt x="312483" y="288709"/>
                  </a:lnTo>
                  <a:lnTo>
                    <a:pt x="265290" y="260553"/>
                  </a:lnTo>
                  <a:lnTo>
                    <a:pt x="246507" y="258508"/>
                  </a:lnTo>
                  <a:lnTo>
                    <a:pt x="227914" y="260515"/>
                  </a:lnTo>
                  <a:lnTo>
                    <a:pt x="210362" y="266357"/>
                  </a:lnTo>
                  <a:lnTo>
                    <a:pt x="194437" y="275767"/>
                  </a:lnTo>
                  <a:lnTo>
                    <a:pt x="180708" y="288493"/>
                  </a:lnTo>
                  <a:lnTo>
                    <a:pt x="558" y="495922"/>
                  </a:lnTo>
                  <a:lnTo>
                    <a:pt x="101460" y="495922"/>
                  </a:lnTo>
                  <a:lnTo>
                    <a:pt x="154851" y="434441"/>
                  </a:lnTo>
                  <a:lnTo>
                    <a:pt x="245897" y="325170"/>
                  </a:lnTo>
                  <a:lnTo>
                    <a:pt x="355460" y="455104"/>
                  </a:lnTo>
                  <a:lnTo>
                    <a:pt x="390677" y="495884"/>
                  </a:lnTo>
                  <a:lnTo>
                    <a:pt x="491324" y="495884"/>
                  </a:lnTo>
                  <a:close/>
                </a:path>
                <a:path w="492125" h="495934">
                  <a:moveTo>
                    <a:pt x="491832" y="0"/>
                  </a:moveTo>
                  <a:lnTo>
                    <a:pt x="390931" y="0"/>
                  </a:lnTo>
                  <a:lnTo>
                    <a:pt x="336981" y="62090"/>
                  </a:lnTo>
                  <a:lnTo>
                    <a:pt x="245935" y="171348"/>
                  </a:lnTo>
                  <a:lnTo>
                    <a:pt x="136372" y="41427"/>
                  </a:lnTo>
                  <a:lnTo>
                    <a:pt x="100622" y="0"/>
                  </a:lnTo>
                  <a:lnTo>
                    <a:pt x="0" y="0"/>
                  </a:lnTo>
                  <a:lnTo>
                    <a:pt x="179387" y="207835"/>
                  </a:lnTo>
                  <a:lnTo>
                    <a:pt x="226580" y="235991"/>
                  </a:lnTo>
                  <a:lnTo>
                    <a:pt x="245338" y="238036"/>
                  </a:lnTo>
                  <a:lnTo>
                    <a:pt x="263944" y="236029"/>
                  </a:lnTo>
                  <a:lnTo>
                    <a:pt x="281495" y="230187"/>
                  </a:lnTo>
                  <a:lnTo>
                    <a:pt x="297421" y="220776"/>
                  </a:lnTo>
                  <a:lnTo>
                    <a:pt x="311137" y="208051"/>
                  </a:lnTo>
                  <a:lnTo>
                    <a:pt x="491832" y="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" name="object 23">
              <a:extLst>
                <a:ext uri="{FF2B5EF4-FFF2-40B4-BE49-F238E27FC236}">
                  <a16:creationId xmlns:a16="http://schemas.microsoft.com/office/drawing/2014/main" id="{E771D817-FB06-99BE-4C63-F9ECC751FC0D}"/>
                </a:ext>
              </a:extLst>
            </p:cNvPr>
            <p:cNvGrpSpPr/>
            <p:nvPr/>
          </p:nvGrpSpPr>
          <p:grpSpPr>
            <a:xfrm>
              <a:off x="749301" y="736604"/>
              <a:ext cx="1176020" cy="496570"/>
              <a:chOff x="749301" y="736604"/>
              <a:chExt cx="1176020" cy="496570"/>
            </a:xfrm>
          </p:grpSpPr>
          <p:pic>
            <p:nvPicPr>
              <p:cNvPr id="35" name="object 24">
                <a:extLst>
                  <a:ext uri="{FF2B5EF4-FFF2-40B4-BE49-F238E27FC236}">
                    <a16:creationId xmlns:a16="http://schemas.microsoft.com/office/drawing/2014/main" id="{F365ED9E-06FA-0709-1886-D1343D1E6D86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608061" y="943517"/>
                <a:ext cx="246155" cy="82534"/>
              </a:xfrm>
              <a:prstGeom prst="rect">
                <a:avLst/>
              </a:prstGeom>
            </p:spPr>
          </p:pic>
          <p:sp>
            <p:nvSpPr>
              <p:cNvPr id="36" name="object 25">
                <a:extLst>
                  <a:ext uri="{FF2B5EF4-FFF2-40B4-BE49-F238E27FC236}">
                    <a16:creationId xmlns:a16="http://schemas.microsoft.com/office/drawing/2014/main" id="{BCA6B312-B712-CA8E-BE54-507225344EF3}"/>
                  </a:ext>
                </a:extLst>
              </p:cNvPr>
              <p:cNvSpPr/>
              <p:nvPr/>
            </p:nvSpPr>
            <p:spPr>
              <a:xfrm>
                <a:off x="749300" y="736612"/>
                <a:ext cx="1176020" cy="496570"/>
              </a:xfrm>
              <a:custGeom>
                <a:avLst/>
                <a:gdLst/>
                <a:ahLst/>
                <a:cxnLst/>
                <a:rect l="l" t="t" r="r" b="b"/>
                <a:pathLst>
                  <a:path w="1176020" h="496569">
                    <a:moveTo>
                      <a:pt x="721233" y="0"/>
                    </a:moveTo>
                    <a:lnTo>
                      <a:pt x="642683" y="0"/>
                    </a:lnTo>
                    <a:lnTo>
                      <a:pt x="642645" y="165"/>
                    </a:lnTo>
                    <a:lnTo>
                      <a:pt x="578612" y="254977"/>
                    </a:lnTo>
                    <a:lnTo>
                      <a:pt x="576656" y="262686"/>
                    </a:lnTo>
                    <a:lnTo>
                      <a:pt x="537908" y="416877"/>
                    </a:lnTo>
                    <a:lnTo>
                      <a:pt x="537794" y="417360"/>
                    </a:lnTo>
                    <a:lnTo>
                      <a:pt x="537502" y="417906"/>
                    </a:lnTo>
                    <a:lnTo>
                      <a:pt x="537133" y="418388"/>
                    </a:lnTo>
                    <a:lnTo>
                      <a:pt x="531571" y="440296"/>
                    </a:lnTo>
                    <a:lnTo>
                      <a:pt x="490016" y="250545"/>
                    </a:lnTo>
                    <a:lnTo>
                      <a:pt x="445617" y="62128"/>
                    </a:lnTo>
                    <a:lnTo>
                      <a:pt x="417360" y="17475"/>
                    </a:lnTo>
                    <a:lnTo>
                      <a:pt x="367411" y="165"/>
                    </a:lnTo>
                    <a:lnTo>
                      <a:pt x="340575" y="4724"/>
                    </a:lnTo>
                    <a:lnTo>
                      <a:pt x="299720" y="37058"/>
                    </a:lnTo>
                    <a:lnTo>
                      <a:pt x="245071" y="249224"/>
                    </a:lnTo>
                    <a:lnTo>
                      <a:pt x="240487" y="268770"/>
                    </a:lnTo>
                    <a:lnTo>
                      <a:pt x="206121" y="414693"/>
                    </a:lnTo>
                    <a:lnTo>
                      <a:pt x="205955" y="415290"/>
                    </a:lnTo>
                    <a:lnTo>
                      <a:pt x="205740" y="415836"/>
                    </a:lnTo>
                    <a:lnTo>
                      <a:pt x="205498" y="416293"/>
                    </a:lnTo>
                    <a:lnTo>
                      <a:pt x="205371" y="416725"/>
                    </a:lnTo>
                    <a:lnTo>
                      <a:pt x="205333" y="416877"/>
                    </a:lnTo>
                    <a:lnTo>
                      <a:pt x="205219" y="417360"/>
                    </a:lnTo>
                    <a:lnTo>
                      <a:pt x="199771" y="440296"/>
                    </a:lnTo>
                    <a:lnTo>
                      <a:pt x="193332" y="416877"/>
                    </a:lnTo>
                    <a:lnTo>
                      <a:pt x="193230" y="416725"/>
                    </a:lnTo>
                    <a:lnTo>
                      <a:pt x="192951" y="416293"/>
                    </a:lnTo>
                    <a:lnTo>
                      <a:pt x="192659" y="415645"/>
                    </a:lnTo>
                    <a:lnTo>
                      <a:pt x="192557" y="415290"/>
                    </a:lnTo>
                    <a:lnTo>
                      <a:pt x="78968" y="0"/>
                    </a:lnTo>
                    <a:lnTo>
                      <a:pt x="0" y="0"/>
                    </a:lnTo>
                    <a:lnTo>
                      <a:pt x="38" y="165"/>
                    </a:lnTo>
                    <a:lnTo>
                      <a:pt x="118960" y="435051"/>
                    </a:lnTo>
                    <a:lnTo>
                      <a:pt x="119075" y="435279"/>
                    </a:lnTo>
                    <a:lnTo>
                      <a:pt x="130403" y="459841"/>
                    </a:lnTo>
                    <a:lnTo>
                      <a:pt x="148767" y="479221"/>
                    </a:lnTo>
                    <a:lnTo>
                      <a:pt x="172186" y="491769"/>
                    </a:lnTo>
                    <a:lnTo>
                      <a:pt x="171907" y="491769"/>
                    </a:lnTo>
                    <a:lnTo>
                      <a:pt x="226441" y="491629"/>
                    </a:lnTo>
                    <a:lnTo>
                      <a:pt x="269100" y="458139"/>
                    </a:lnTo>
                    <a:lnTo>
                      <a:pt x="363385" y="79146"/>
                    </a:lnTo>
                    <a:lnTo>
                      <a:pt x="363575" y="78714"/>
                    </a:lnTo>
                    <a:lnTo>
                      <a:pt x="363829" y="78320"/>
                    </a:lnTo>
                    <a:lnTo>
                      <a:pt x="367779" y="61607"/>
                    </a:lnTo>
                    <a:lnTo>
                      <a:pt x="367906" y="62128"/>
                    </a:lnTo>
                    <a:lnTo>
                      <a:pt x="403047" y="213575"/>
                    </a:lnTo>
                    <a:lnTo>
                      <a:pt x="454990" y="434124"/>
                    </a:lnTo>
                    <a:lnTo>
                      <a:pt x="483387" y="478967"/>
                    </a:lnTo>
                    <a:lnTo>
                      <a:pt x="533552" y="496341"/>
                    </a:lnTo>
                    <a:lnTo>
                      <a:pt x="560920" y="491769"/>
                    </a:lnTo>
                    <a:lnTo>
                      <a:pt x="560565" y="491769"/>
                    </a:lnTo>
                    <a:lnTo>
                      <a:pt x="583501" y="479221"/>
                    </a:lnTo>
                    <a:lnTo>
                      <a:pt x="601103" y="459994"/>
                    </a:lnTo>
                    <a:lnTo>
                      <a:pt x="601167" y="459841"/>
                    </a:lnTo>
                    <a:lnTo>
                      <a:pt x="609676" y="440296"/>
                    </a:lnTo>
                    <a:lnTo>
                      <a:pt x="611847" y="435279"/>
                    </a:lnTo>
                    <a:lnTo>
                      <a:pt x="611911" y="435051"/>
                    </a:lnTo>
                    <a:lnTo>
                      <a:pt x="721233" y="0"/>
                    </a:lnTo>
                    <a:close/>
                  </a:path>
                  <a:path w="1176020" h="496569">
                    <a:moveTo>
                      <a:pt x="837171" y="0"/>
                    </a:moveTo>
                    <a:lnTo>
                      <a:pt x="761580" y="0"/>
                    </a:lnTo>
                    <a:lnTo>
                      <a:pt x="761580" y="495922"/>
                    </a:lnTo>
                    <a:lnTo>
                      <a:pt x="837171" y="495922"/>
                    </a:lnTo>
                    <a:lnTo>
                      <a:pt x="837171" y="0"/>
                    </a:lnTo>
                    <a:close/>
                  </a:path>
                  <a:path w="1176020" h="496569">
                    <a:moveTo>
                      <a:pt x="1175715" y="0"/>
                    </a:moveTo>
                    <a:lnTo>
                      <a:pt x="1100124" y="0"/>
                    </a:lnTo>
                    <a:lnTo>
                      <a:pt x="1100124" y="495922"/>
                    </a:lnTo>
                    <a:lnTo>
                      <a:pt x="1175715" y="495922"/>
                    </a:lnTo>
                    <a:lnTo>
                      <a:pt x="1175715" y="0"/>
                    </a:lnTo>
                    <a:close/>
                  </a:path>
                </a:pathLst>
              </a:custGeom>
              <a:solidFill>
                <a:srgbClr val="CFFF5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6" name="object 26">
              <a:extLst>
                <a:ext uri="{FF2B5EF4-FFF2-40B4-BE49-F238E27FC236}">
                  <a16:creationId xmlns:a16="http://schemas.microsoft.com/office/drawing/2014/main" id="{0B7BCD0D-AAE7-9DAC-7EB8-C8DEA96349B7}"/>
                </a:ext>
              </a:extLst>
            </p:cNvPr>
            <p:cNvSpPr/>
            <p:nvPr/>
          </p:nvSpPr>
          <p:spPr>
            <a:xfrm>
              <a:off x="879140" y="1469619"/>
              <a:ext cx="208279" cy="281940"/>
            </a:xfrm>
            <a:custGeom>
              <a:avLst/>
              <a:gdLst/>
              <a:ahLst/>
              <a:cxnLst/>
              <a:rect l="l" t="t" r="r" b="b"/>
              <a:pathLst>
                <a:path w="208280" h="281939">
                  <a:moveTo>
                    <a:pt x="205558" y="281930"/>
                  </a:moveTo>
                  <a:lnTo>
                    <a:pt x="187825" y="281805"/>
                  </a:lnTo>
                  <a:lnTo>
                    <a:pt x="185283" y="281305"/>
                  </a:lnTo>
                  <a:lnTo>
                    <a:pt x="184144" y="280541"/>
                  </a:lnTo>
                  <a:lnTo>
                    <a:pt x="28743" y="53322"/>
                  </a:lnTo>
                  <a:lnTo>
                    <a:pt x="27667" y="52558"/>
                  </a:lnTo>
                  <a:lnTo>
                    <a:pt x="25889" y="53073"/>
                  </a:lnTo>
                  <a:lnTo>
                    <a:pt x="25453" y="53946"/>
                  </a:lnTo>
                  <a:lnTo>
                    <a:pt x="25453" y="280541"/>
                  </a:lnTo>
                  <a:lnTo>
                    <a:pt x="23940" y="281930"/>
                  </a:lnTo>
                  <a:lnTo>
                    <a:pt x="1512" y="281930"/>
                  </a:lnTo>
                  <a:lnTo>
                    <a:pt x="0" y="280416"/>
                  </a:lnTo>
                  <a:lnTo>
                    <a:pt x="0" y="1512"/>
                  </a:lnTo>
                  <a:lnTo>
                    <a:pt x="1388" y="0"/>
                  </a:lnTo>
                  <a:lnTo>
                    <a:pt x="21912" y="0"/>
                  </a:lnTo>
                  <a:lnTo>
                    <a:pt x="23238" y="187"/>
                  </a:lnTo>
                  <a:lnTo>
                    <a:pt x="25016" y="951"/>
                  </a:lnTo>
                  <a:lnTo>
                    <a:pt x="25967" y="1902"/>
                  </a:lnTo>
                  <a:lnTo>
                    <a:pt x="177438" y="224551"/>
                  </a:lnTo>
                  <a:lnTo>
                    <a:pt x="178966" y="226329"/>
                  </a:lnTo>
                  <a:lnTo>
                    <a:pt x="180292" y="226969"/>
                  </a:lnTo>
                  <a:lnTo>
                    <a:pt x="182569" y="225955"/>
                  </a:lnTo>
                  <a:lnTo>
                    <a:pt x="183146" y="224941"/>
                  </a:lnTo>
                  <a:lnTo>
                    <a:pt x="183146" y="1387"/>
                  </a:lnTo>
                  <a:lnTo>
                    <a:pt x="184409" y="0"/>
                  </a:lnTo>
                  <a:lnTo>
                    <a:pt x="204419" y="0"/>
                  </a:lnTo>
                  <a:lnTo>
                    <a:pt x="206946" y="0"/>
                  </a:lnTo>
                  <a:lnTo>
                    <a:pt x="208225" y="1387"/>
                  </a:lnTo>
                  <a:lnTo>
                    <a:pt x="208225" y="279029"/>
                  </a:lnTo>
                  <a:lnTo>
                    <a:pt x="207897" y="280026"/>
                  </a:lnTo>
                  <a:lnTo>
                    <a:pt x="206634" y="281555"/>
                  </a:lnTo>
                  <a:lnTo>
                    <a:pt x="205558" y="28193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27">
              <a:extLst>
                <a:ext uri="{FF2B5EF4-FFF2-40B4-BE49-F238E27FC236}">
                  <a16:creationId xmlns:a16="http://schemas.microsoft.com/office/drawing/2014/main" id="{BD693630-43F6-6713-FF37-D84B32C5E762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39035" y="1546367"/>
              <a:ext cx="161857" cy="208971"/>
            </a:xfrm>
            <a:prstGeom prst="rect">
              <a:avLst/>
            </a:prstGeom>
          </p:spPr>
        </p:pic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BD14FE85-1AAD-C2C7-E030-702EA5FEDF94}"/>
                </a:ext>
              </a:extLst>
            </p:cNvPr>
            <p:cNvSpPr/>
            <p:nvPr/>
          </p:nvSpPr>
          <p:spPr>
            <a:xfrm>
              <a:off x="1355994" y="1469619"/>
              <a:ext cx="28575" cy="281940"/>
            </a:xfrm>
            <a:custGeom>
              <a:avLst/>
              <a:gdLst/>
              <a:ahLst/>
              <a:cxnLst/>
              <a:rect l="l" t="t" r="r" b="b"/>
              <a:pathLst>
                <a:path w="28575" h="281939">
                  <a:moveTo>
                    <a:pt x="26217" y="41407"/>
                  </a:moveTo>
                  <a:lnTo>
                    <a:pt x="2900" y="41407"/>
                  </a:lnTo>
                  <a:lnTo>
                    <a:pt x="1575" y="40908"/>
                  </a:lnTo>
                  <a:lnTo>
                    <a:pt x="311" y="38880"/>
                  </a:lnTo>
                  <a:lnTo>
                    <a:pt x="0" y="37352"/>
                  </a:lnTo>
                  <a:lnTo>
                    <a:pt x="108" y="1762"/>
                  </a:lnTo>
                  <a:lnTo>
                    <a:pt x="1637" y="0"/>
                  </a:lnTo>
                  <a:lnTo>
                    <a:pt x="26466" y="0"/>
                  </a:lnTo>
                  <a:lnTo>
                    <a:pt x="28104" y="1762"/>
                  </a:lnTo>
                  <a:lnTo>
                    <a:pt x="28104" y="39130"/>
                  </a:lnTo>
                  <a:lnTo>
                    <a:pt x="26217" y="41407"/>
                  </a:lnTo>
                  <a:close/>
                </a:path>
                <a:path w="28575" h="281939">
                  <a:moveTo>
                    <a:pt x="23035" y="281930"/>
                  </a:moveTo>
                  <a:lnTo>
                    <a:pt x="4429" y="281930"/>
                  </a:lnTo>
                  <a:lnTo>
                    <a:pt x="2833" y="281540"/>
                  </a:lnTo>
                  <a:lnTo>
                    <a:pt x="3025" y="281540"/>
                  </a:lnTo>
                  <a:lnTo>
                    <a:pt x="1824" y="280338"/>
                  </a:lnTo>
                  <a:lnTo>
                    <a:pt x="1512" y="279138"/>
                  </a:lnTo>
                  <a:lnTo>
                    <a:pt x="1512" y="82066"/>
                  </a:lnTo>
                  <a:lnTo>
                    <a:pt x="2900" y="80538"/>
                  </a:lnTo>
                  <a:lnTo>
                    <a:pt x="25203" y="80538"/>
                  </a:lnTo>
                  <a:lnTo>
                    <a:pt x="26591" y="82066"/>
                  </a:lnTo>
                  <a:lnTo>
                    <a:pt x="26591" y="278498"/>
                  </a:lnTo>
                  <a:lnTo>
                    <a:pt x="26217" y="280026"/>
                  </a:lnTo>
                  <a:lnTo>
                    <a:pt x="24688" y="281540"/>
                  </a:lnTo>
                  <a:lnTo>
                    <a:pt x="23035" y="28193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9" name="object 29">
              <a:extLst>
                <a:ext uri="{FF2B5EF4-FFF2-40B4-BE49-F238E27FC236}">
                  <a16:creationId xmlns:a16="http://schemas.microsoft.com/office/drawing/2014/main" id="{B22D904E-D184-EFF0-2B23-A66E5E6AB415}"/>
                </a:ext>
              </a:extLst>
            </p:cNvPr>
            <p:cNvGrpSpPr/>
            <p:nvPr/>
          </p:nvGrpSpPr>
          <p:grpSpPr>
            <a:xfrm>
              <a:off x="1441868" y="1546367"/>
              <a:ext cx="309880" cy="209550"/>
              <a:chOff x="1441868" y="1546367"/>
              <a:chExt cx="309880" cy="209550"/>
            </a:xfrm>
          </p:grpSpPr>
          <p:pic>
            <p:nvPicPr>
              <p:cNvPr id="33" name="object 30">
                <a:extLst>
                  <a:ext uri="{FF2B5EF4-FFF2-40B4-BE49-F238E27FC236}">
                    <a16:creationId xmlns:a16="http://schemas.microsoft.com/office/drawing/2014/main" id="{63FD236D-940C-1C4C-E283-3A06EE7D677E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441868" y="1546367"/>
                <a:ext cx="100315" cy="205181"/>
              </a:xfrm>
              <a:prstGeom prst="rect">
                <a:avLst/>
              </a:prstGeom>
            </p:spPr>
          </p:pic>
          <p:pic>
            <p:nvPicPr>
              <p:cNvPr id="34" name="object 31">
                <a:extLst>
                  <a:ext uri="{FF2B5EF4-FFF2-40B4-BE49-F238E27FC236}">
                    <a16:creationId xmlns:a16="http://schemas.microsoft.com/office/drawing/2014/main" id="{025A8D0E-B6AE-DE4A-450D-2D72E7A42817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562318" y="1546367"/>
                <a:ext cx="189229" cy="208971"/>
              </a:xfrm>
              <a:prstGeom prst="rect">
                <a:avLst/>
              </a:prstGeom>
            </p:spPr>
          </p:pic>
        </p:grpSp>
        <p:sp>
          <p:nvSpPr>
            <p:cNvPr id="10" name="object 32">
              <a:extLst>
                <a:ext uri="{FF2B5EF4-FFF2-40B4-BE49-F238E27FC236}">
                  <a16:creationId xmlns:a16="http://schemas.microsoft.com/office/drawing/2014/main" id="{8D002B82-AF8C-7BD7-176F-59EE7AC3CC64}"/>
                </a:ext>
              </a:extLst>
            </p:cNvPr>
            <p:cNvSpPr/>
            <p:nvPr/>
          </p:nvSpPr>
          <p:spPr>
            <a:xfrm>
              <a:off x="1798272" y="1469619"/>
              <a:ext cx="175260" cy="285750"/>
            </a:xfrm>
            <a:custGeom>
              <a:avLst/>
              <a:gdLst/>
              <a:ahLst/>
              <a:cxnLst/>
              <a:rect l="l" t="t" r="r" b="b"/>
              <a:pathLst>
                <a:path w="175260" h="285750">
                  <a:moveTo>
                    <a:pt x="17857" y="281930"/>
                  </a:moveTo>
                  <a:lnTo>
                    <a:pt x="3165" y="281930"/>
                  </a:lnTo>
                  <a:lnTo>
                    <a:pt x="1902" y="281493"/>
                  </a:lnTo>
                  <a:lnTo>
                    <a:pt x="389" y="279714"/>
                  </a:lnTo>
                  <a:lnTo>
                    <a:pt x="104" y="278643"/>
                  </a:lnTo>
                  <a:lnTo>
                    <a:pt x="0" y="1512"/>
                  </a:lnTo>
                  <a:lnTo>
                    <a:pt x="1387" y="0"/>
                  </a:lnTo>
                  <a:lnTo>
                    <a:pt x="23814" y="0"/>
                  </a:lnTo>
                  <a:lnTo>
                    <a:pt x="24981" y="1512"/>
                  </a:lnTo>
                  <a:lnTo>
                    <a:pt x="25078" y="101701"/>
                  </a:lnTo>
                  <a:lnTo>
                    <a:pt x="25475" y="102965"/>
                  </a:lnTo>
                  <a:lnTo>
                    <a:pt x="25083" y="102965"/>
                  </a:lnTo>
                  <a:lnTo>
                    <a:pt x="27292" y="103604"/>
                  </a:lnTo>
                  <a:lnTo>
                    <a:pt x="54797" y="103604"/>
                  </a:lnTo>
                  <a:lnTo>
                    <a:pt x="51295" y="105242"/>
                  </a:lnTo>
                  <a:lnTo>
                    <a:pt x="43674" y="109851"/>
                  </a:lnTo>
                  <a:lnTo>
                    <a:pt x="36765" y="114931"/>
                  </a:lnTo>
                  <a:lnTo>
                    <a:pt x="30567" y="120484"/>
                  </a:lnTo>
                  <a:lnTo>
                    <a:pt x="25078" y="126515"/>
                  </a:lnTo>
                  <a:lnTo>
                    <a:pt x="25078" y="214289"/>
                  </a:lnTo>
                  <a:lnTo>
                    <a:pt x="43363" y="251057"/>
                  </a:lnTo>
                  <a:lnTo>
                    <a:pt x="47499" y="254246"/>
                  </a:lnTo>
                  <a:lnTo>
                    <a:pt x="23939" y="254246"/>
                  </a:lnTo>
                  <a:lnTo>
                    <a:pt x="22411" y="254512"/>
                  </a:lnTo>
                  <a:lnTo>
                    <a:pt x="22036" y="255463"/>
                  </a:lnTo>
                  <a:lnTo>
                    <a:pt x="22021" y="257412"/>
                  </a:lnTo>
                  <a:lnTo>
                    <a:pt x="20523" y="276221"/>
                  </a:lnTo>
                  <a:lnTo>
                    <a:pt x="20052" y="279714"/>
                  </a:lnTo>
                  <a:lnTo>
                    <a:pt x="20009" y="280026"/>
                  </a:lnTo>
                  <a:lnTo>
                    <a:pt x="17857" y="281930"/>
                  </a:lnTo>
                  <a:close/>
                </a:path>
                <a:path w="175260" h="285750">
                  <a:moveTo>
                    <a:pt x="54797" y="103604"/>
                  </a:moveTo>
                  <a:lnTo>
                    <a:pt x="27292" y="103604"/>
                  </a:lnTo>
                  <a:lnTo>
                    <a:pt x="28618" y="102965"/>
                  </a:lnTo>
                  <a:lnTo>
                    <a:pt x="30408" y="101423"/>
                  </a:lnTo>
                  <a:lnTo>
                    <a:pt x="68617" y="79629"/>
                  </a:lnTo>
                  <a:lnTo>
                    <a:pt x="93093" y="76748"/>
                  </a:lnTo>
                  <a:lnTo>
                    <a:pt x="106676" y="77613"/>
                  </a:lnTo>
                  <a:lnTo>
                    <a:pt x="118930" y="80212"/>
                  </a:lnTo>
                  <a:lnTo>
                    <a:pt x="129853" y="84544"/>
                  </a:lnTo>
                  <a:lnTo>
                    <a:pt x="139445" y="90613"/>
                  </a:lnTo>
                  <a:lnTo>
                    <a:pt x="145988" y="96508"/>
                  </a:lnTo>
                  <a:lnTo>
                    <a:pt x="86246" y="96508"/>
                  </a:lnTo>
                  <a:lnTo>
                    <a:pt x="76938" y="97054"/>
                  </a:lnTo>
                  <a:lnTo>
                    <a:pt x="68010" y="98693"/>
                  </a:lnTo>
                  <a:lnTo>
                    <a:pt x="59462" y="101423"/>
                  </a:lnTo>
                  <a:lnTo>
                    <a:pt x="54797" y="103604"/>
                  </a:lnTo>
                  <a:close/>
                </a:path>
                <a:path w="175260" h="285750">
                  <a:moveTo>
                    <a:pt x="142938" y="266349"/>
                  </a:moveTo>
                  <a:lnTo>
                    <a:pt x="83594" y="266349"/>
                  </a:lnTo>
                  <a:lnTo>
                    <a:pt x="92490" y="265790"/>
                  </a:lnTo>
                  <a:lnTo>
                    <a:pt x="100932" y="264115"/>
                  </a:lnTo>
                  <a:lnTo>
                    <a:pt x="135085" y="238252"/>
                  </a:lnTo>
                  <a:lnTo>
                    <a:pt x="148022" y="194643"/>
                  </a:lnTo>
                  <a:lnTo>
                    <a:pt x="148569" y="180477"/>
                  </a:lnTo>
                  <a:lnTo>
                    <a:pt x="147583" y="161954"/>
                  </a:lnTo>
                  <a:lnTo>
                    <a:pt x="132801" y="118920"/>
                  </a:lnTo>
                  <a:lnTo>
                    <a:pt x="100701" y="97908"/>
                  </a:lnTo>
                  <a:lnTo>
                    <a:pt x="86246" y="96508"/>
                  </a:lnTo>
                  <a:lnTo>
                    <a:pt x="145988" y="96508"/>
                  </a:lnTo>
                  <a:lnTo>
                    <a:pt x="169871" y="139901"/>
                  </a:lnTo>
                  <a:lnTo>
                    <a:pt x="174785" y="180477"/>
                  </a:lnTo>
                  <a:lnTo>
                    <a:pt x="173361" y="203526"/>
                  </a:lnTo>
                  <a:lnTo>
                    <a:pt x="169087" y="224033"/>
                  </a:lnTo>
                  <a:lnTo>
                    <a:pt x="161962" y="241996"/>
                  </a:lnTo>
                  <a:lnTo>
                    <a:pt x="152106" y="257225"/>
                  </a:lnTo>
                  <a:lnTo>
                    <a:pt x="151985" y="257412"/>
                  </a:lnTo>
                  <a:lnTo>
                    <a:pt x="142938" y="266349"/>
                  </a:lnTo>
                  <a:close/>
                </a:path>
                <a:path w="175260" h="285750">
                  <a:moveTo>
                    <a:pt x="88149" y="285719"/>
                  </a:moveTo>
                  <a:lnTo>
                    <a:pt x="48691" y="276549"/>
                  </a:lnTo>
                  <a:lnTo>
                    <a:pt x="24828" y="254823"/>
                  </a:lnTo>
                  <a:lnTo>
                    <a:pt x="23939" y="254246"/>
                  </a:lnTo>
                  <a:lnTo>
                    <a:pt x="47499" y="254246"/>
                  </a:lnTo>
                  <a:lnTo>
                    <a:pt x="49077" y="255463"/>
                  </a:lnTo>
                  <a:lnTo>
                    <a:pt x="55475" y="259315"/>
                  </a:lnTo>
                  <a:lnTo>
                    <a:pt x="62215" y="262395"/>
                  </a:lnTo>
                  <a:lnTo>
                    <a:pt x="69149" y="264592"/>
                  </a:lnTo>
                  <a:lnTo>
                    <a:pt x="75628" y="265790"/>
                  </a:lnTo>
                  <a:lnTo>
                    <a:pt x="74280" y="265790"/>
                  </a:lnTo>
                  <a:lnTo>
                    <a:pt x="83594" y="266349"/>
                  </a:lnTo>
                  <a:lnTo>
                    <a:pt x="142938" y="266349"/>
                  </a:lnTo>
                  <a:lnTo>
                    <a:pt x="139449" y="269797"/>
                  </a:lnTo>
                  <a:lnTo>
                    <a:pt x="124629" y="278643"/>
                  </a:lnTo>
                  <a:lnTo>
                    <a:pt x="107528" y="283950"/>
                  </a:lnTo>
                  <a:lnTo>
                    <a:pt x="88149" y="285719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33">
              <a:extLst>
                <a:ext uri="{FF2B5EF4-FFF2-40B4-BE49-F238E27FC236}">
                  <a16:creationId xmlns:a16="http://schemas.microsoft.com/office/drawing/2014/main" id="{8494B743-09C1-AB1C-5200-8CBF6A159683}"/>
                </a:ext>
              </a:extLst>
            </p:cNvPr>
            <p:cNvSpPr/>
            <p:nvPr/>
          </p:nvSpPr>
          <p:spPr>
            <a:xfrm>
              <a:off x="2019395" y="1469619"/>
              <a:ext cx="28575" cy="281940"/>
            </a:xfrm>
            <a:custGeom>
              <a:avLst/>
              <a:gdLst/>
              <a:ahLst/>
              <a:cxnLst/>
              <a:rect l="l" t="t" r="r" b="b"/>
              <a:pathLst>
                <a:path w="28575" h="281939">
                  <a:moveTo>
                    <a:pt x="26233" y="41407"/>
                  </a:moveTo>
                  <a:lnTo>
                    <a:pt x="2916" y="41407"/>
                  </a:lnTo>
                  <a:lnTo>
                    <a:pt x="1591" y="40908"/>
                  </a:lnTo>
                  <a:lnTo>
                    <a:pt x="327" y="38880"/>
                  </a:lnTo>
                  <a:lnTo>
                    <a:pt x="0" y="37352"/>
                  </a:lnTo>
                  <a:lnTo>
                    <a:pt x="109" y="1762"/>
                  </a:lnTo>
                  <a:lnTo>
                    <a:pt x="1653" y="0"/>
                  </a:lnTo>
                  <a:lnTo>
                    <a:pt x="26482" y="0"/>
                  </a:lnTo>
                  <a:lnTo>
                    <a:pt x="28119" y="1762"/>
                  </a:lnTo>
                  <a:lnTo>
                    <a:pt x="28119" y="39130"/>
                  </a:lnTo>
                  <a:lnTo>
                    <a:pt x="26233" y="41407"/>
                  </a:lnTo>
                  <a:close/>
                </a:path>
                <a:path w="28575" h="281939">
                  <a:moveTo>
                    <a:pt x="23051" y="281930"/>
                  </a:moveTo>
                  <a:lnTo>
                    <a:pt x="4429" y="281930"/>
                  </a:lnTo>
                  <a:lnTo>
                    <a:pt x="2851" y="281540"/>
                  </a:lnTo>
                  <a:lnTo>
                    <a:pt x="3041" y="281540"/>
                  </a:lnTo>
                  <a:lnTo>
                    <a:pt x="1840" y="280338"/>
                  </a:lnTo>
                  <a:lnTo>
                    <a:pt x="1528" y="279138"/>
                  </a:lnTo>
                  <a:lnTo>
                    <a:pt x="1528" y="82066"/>
                  </a:lnTo>
                  <a:lnTo>
                    <a:pt x="2916" y="80538"/>
                  </a:lnTo>
                  <a:lnTo>
                    <a:pt x="25219" y="80538"/>
                  </a:lnTo>
                  <a:lnTo>
                    <a:pt x="26607" y="82066"/>
                  </a:lnTo>
                  <a:lnTo>
                    <a:pt x="26607" y="278498"/>
                  </a:lnTo>
                  <a:lnTo>
                    <a:pt x="26233" y="280026"/>
                  </a:lnTo>
                  <a:lnTo>
                    <a:pt x="24704" y="281540"/>
                  </a:lnTo>
                  <a:lnTo>
                    <a:pt x="23051" y="281930"/>
                  </a:lnTo>
                  <a:close/>
                </a:path>
              </a:pathLst>
            </a:custGeom>
            <a:solidFill>
              <a:srgbClr val="CFFF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34">
              <a:extLst>
                <a:ext uri="{FF2B5EF4-FFF2-40B4-BE49-F238E27FC236}">
                  <a16:creationId xmlns:a16="http://schemas.microsoft.com/office/drawing/2014/main" id="{44507F26-81E0-EC23-34E6-023D60119AF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79135" y="1988577"/>
              <a:ext cx="1123433" cy="151671"/>
            </a:xfrm>
            <a:prstGeom prst="rect">
              <a:avLst/>
            </a:prstGeom>
          </p:spPr>
        </p:pic>
        <p:pic>
          <p:nvPicPr>
            <p:cNvPr id="13" name="object 35">
              <a:extLst>
                <a:ext uri="{FF2B5EF4-FFF2-40B4-BE49-F238E27FC236}">
                  <a16:creationId xmlns:a16="http://schemas.microsoft.com/office/drawing/2014/main" id="{83C36612-078C-1D84-BC27-1C25994B3ACB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067186" y="1991236"/>
              <a:ext cx="311314" cy="116432"/>
            </a:xfrm>
            <a:prstGeom prst="rect">
              <a:avLst/>
            </a:prstGeom>
          </p:spPr>
        </p:pic>
        <p:pic>
          <p:nvPicPr>
            <p:cNvPr id="14" name="object 36">
              <a:extLst>
                <a:ext uri="{FF2B5EF4-FFF2-40B4-BE49-F238E27FC236}">
                  <a16:creationId xmlns:a16="http://schemas.microsoft.com/office/drawing/2014/main" id="{80A2B1C0-7B76-7ECE-499F-CEA239B6A9FD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437421" y="1988577"/>
              <a:ext cx="443588" cy="119090"/>
            </a:xfrm>
            <a:prstGeom prst="rect">
              <a:avLst/>
            </a:prstGeom>
          </p:spPr>
        </p:pic>
        <p:sp>
          <p:nvSpPr>
            <p:cNvPr id="15" name="object 37">
              <a:extLst>
                <a:ext uri="{FF2B5EF4-FFF2-40B4-BE49-F238E27FC236}">
                  <a16:creationId xmlns:a16="http://schemas.microsoft.com/office/drawing/2014/main" id="{B3AC92C7-3608-1B60-8013-B7D59FFEB5F3}"/>
                </a:ext>
              </a:extLst>
            </p:cNvPr>
            <p:cNvSpPr/>
            <p:nvPr/>
          </p:nvSpPr>
          <p:spPr>
            <a:xfrm>
              <a:off x="4534916" y="736599"/>
              <a:ext cx="491490" cy="495934"/>
            </a:xfrm>
            <a:custGeom>
              <a:avLst/>
              <a:gdLst/>
              <a:ahLst/>
              <a:cxnLst/>
              <a:rect l="l" t="t" r="r" b="b"/>
              <a:pathLst>
                <a:path w="491489" h="495934">
                  <a:moveTo>
                    <a:pt x="490867" y="495465"/>
                  </a:moveTo>
                  <a:lnTo>
                    <a:pt x="312204" y="288467"/>
                  </a:lnTo>
                  <a:lnTo>
                    <a:pt x="265049" y="260324"/>
                  </a:lnTo>
                  <a:lnTo>
                    <a:pt x="246291" y="258292"/>
                  </a:lnTo>
                  <a:lnTo>
                    <a:pt x="227698" y="260286"/>
                  </a:lnTo>
                  <a:lnTo>
                    <a:pt x="210172" y="266128"/>
                  </a:lnTo>
                  <a:lnTo>
                    <a:pt x="194259" y="275539"/>
                  </a:lnTo>
                  <a:lnTo>
                    <a:pt x="180555" y="288264"/>
                  </a:lnTo>
                  <a:lnTo>
                    <a:pt x="546" y="495490"/>
                  </a:lnTo>
                  <a:lnTo>
                    <a:pt x="101371" y="495490"/>
                  </a:lnTo>
                  <a:lnTo>
                    <a:pt x="154711" y="434073"/>
                  </a:lnTo>
                  <a:lnTo>
                    <a:pt x="245681" y="324891"/>
                  </a:lnTo>
                  <a:lnTo>
                    <a:pt x="355155" y="454698"/>
                  </a:lnTo>
                  <a:lnTo>
                    <a:pt x="390334" y="495465"/>
                  </a:lnTo>
                  <a:lnTo>
                    <a:pt x="490867" y="495465"/>
                  </a:lnTo>
                  <a:close/>
                </a:path>
                <a:path w="491489" h="495934">
                  <a:moveTo>
                    <a:pt x="491401" y="0"/>
                  </a:moveTo>
                  <a:lnTo>
                    <a:pt x="390588" y="0"/>
                  </a:lnTo>
                  <a:lnTo>
                    <a:pt x="336689" y="62039"/>
                  </a:lnTo>
                  <a:lnTo>
                    <a:pt x="245719" y="171208"/>
                  </a:lnTo>
                  <a:lnTo>
                    <a:pt x="136245" y="41389"/>
                  </a:lnTo>
                  <a:lnTo>
                    <a:pt x="100545" y="0"/>
                  </a:lnTo>
                  <a:lnTo>
                    <a:pt x="0" y="0"/>
                  </a:lnTo>
                  <a:lnTo>
                    <a:pt x="179209" y="207657"/>
                  </a:lnTo>
                  <a:lnTo>
                    <a:pt x="226377" y="235788"/>
                  </a:lnTo>
                  <a:lnTo>
                    <a:pt x="245122" y="237845"/>
                  </a:lnTo>
                  <a:lnTo>
                    <a:pt x="263715" y="235839"/>
                  </a:lnTo>
                  <a:lnTo>
                    <a:pt x="281254" y="229997"/>
                  </a:lnTo>
                  <a:lnTo>
                    <a:pt x="297167" y="220586"/>
                  </a:lnTo>
                  <a:lnTo>
                    <a:pt x="310870" y="207860"/>
                  </a:lnTo>
                  <a:lnTo>
                    <a:pt x="491401" y="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8" name="object 38">
              <a:extLst>
                <a:ext uri="{FF2B5EF4-FFF2-40B4-BE49-F238E27FC236}">
                  <a16:creationId xmlns:a16="http://schemas.microsoft.com/office/drawing/2014/main" id="{B3712047-4B6B-F419-7C9B-7AB028B650CB}"/>
                </a:ext>
              </a:extLst>
            </p:cNvPr>
            <p:cNvGrpSpPr/>
            <p:nvPr/>
          </p:nvGrpSpPr>
          <p:grpSpPr>
            <a:xfrm>
              <a:off x="3314701" y="736593"/>
              <a:ext cx="1174750" cy="495934"/>
              <a:chOff x="3314701" y="736593"/>
              <a:chExt cx="1174750" cy="495934"/>
            </a:xfrm>
          </p:grpSpPr>
          <p:pic>
            <p:nvPicPr>
              <p:cNvPr id="31" name="object 39">
                <a:extLst>
                  <a:ext uri="{FF2B5EF4-FFF2-40B4-BE49-F238E27FC236}">
                    <a16:creationId xmlns:a16="http://schemas.microsoft.com/office/drawing/2014/main" id="{77287CFF-1791-E888-30F1-F3446EBDB6C6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4172696" y="943335"/>
                <a:ext cx="245936" cy="82471"/>
              </a:xfrm>
              <a:prstGeom prst="rect">
                <a:avLst/>
              </a:prstGeom>
            </p:spPr>
          </p:pic>
          <p:sp>
            <p:nvSpPr>
              <p:cNvPr id="32" name="object 40">
                <a:extLst>
                  <a:ext uri="{FF2B5EF4-FFF2-40B4-BE49-F238E27FC236}">
                    <a16:creationId xmlns:a16="http://schemas.microsoft.com/office/drawing/2014/main" id="{C3AC0A64-99EC-A473-44CB-C3C2885533AD}"/>
                  </a:ext>
                </a:extLst>
              </p:cNvPr>
              <p:cNvSpPr/>
              <p:nvPr/>
            </p:nvSpPr>
            <p:spPr>
              <a:xfrm>
                <a:off x="3314700" y="736599"/>
                <a:ext cx="1174750" cy="495934"/>
              </a:xfrm>
              <a:custGeom>
                <a:avLst/>
                <a:gdLst/>
                <a:ahLst/>
                <a:cxnLst/>
                <a:rect l="l" t="t" r="r" b="b"/>
                <a:pathLst>
                  <a:path w="1174750" h="495934">
                    <a:moveTo>
                      <a:pt x="720572" y="0"/>
                    </a:moveTo>
                    <a:lnTo>
                      <a:pt x="642112" y="0"/>
                    </a:lnTo>
                    <a:lnTo>
                      <a:pt x="642061" y="177"/>
                    </a:lnTo>
                    <a:lnTo>
                      <a:pt x="578104" y="254749"/>
                    </a:lnTo>
                    <a:lnTo>
                      <a:pt x="576135" y="262445"/>
                    </a:lnTo>
                    <a:lnTo>
                      <a:pt x="537311" y="416991"/>
                    </a:lnTo>
                    <a:lnTo>
                      <a:pt x="537019" y="417537"/>
                    </a:lnTo>
                    <a:lnTo>
                      <a:pt x="536651" y="418020"/>
                    </a:lnTo>
                    <a:lnTo>
                      <a:pt x="531088" y="439902"/>
                    </a:lnTo>
                    <a:lnTo>
                      <a:pt x="489559" y="250329"/>
                    </a:lnTo>
                    <a:lnTo>
                      <a:pt x="445211" y="62077"/>
                    </a:lnTo>
                    <a:lnTo>
                      <a:pt x="416991" y="17449"/>
                    </a:lnTo>
                    <a:lnTo>
                      <a:pt x="367068" y="177"/>
                    </a:lnTo>
                    <a:lnTo>
                      <a:pt x="340258" y="4724"/>
                    </a:lnTo>
                    <a:lnTo>
                      <a:pt x="317144" y="17449"/>
                    </a:lnTo>
                    <a:lnTo>
                      <a:pt x="299440" y="37020"/>
                    </a:lnTo>
                    <a:lnTo>
                      <a:pt x="288874" y="62077"/>
                    </a:lnTo>
                    <a:lnTo>
                      <a:pt x="205930" y="414337"/>
                    </a:lnTo>
                    <a:lnTo>
                      <a:pt x="205778" y="414934"/>
                    </a:lnTo>
                    <a:lnTo>
                      <a:pt x="205536" y="415480"/>
                    </a:lnTo>
                    <a:lnTo>
                      <a:pt x="205320" y="415912"/>
                    </a:lnTo>
                    <a:lnTo>
                      <a:pt x="205041" y="416991"/>
                    </a:lnTo>
                    <a:lnTo>
                      <a:pt x="199580" y="439902"/>
                    </a:lnTo>
                    <a:lnTo>
                      <a:pt x="193154" y="416509"/>
                    </a:lnTo>
                    <a:lnTo>
                      <a:pt x="193065" y="416369"/>
                    </a:lnTo>
                    <a:lnTo>
                      <a:pt x="192760" y="415912"/>
                    </a:lnTo>
                    <a:lnTo>
                      <a:pt x="192468" y="415290"/>
                    </a:lnTo>
                    <a:lnTo>
                      <a:pt x="192366" y="414934"/>
                    </a:lnTo>
                    <a:lnTo>
                      <a:pt x="78892" y="0"/>
                    </a:lnTo>
                    <a:lnTo>
                      <a:pt x="0" y="0"/>
                    </a:lnTo>
                    <a:lnTo>
                      <a:pt x="38" y="177"/>
                    </a:lnTo>
                    <a:lnTo>
                      <a:pt x="118833" y="434657"/>
                    </a:lnTo>
                    <a:lnTo>
                      <a:pt x="118948" y="434898"/>
                    </a:lnTo>
                    <a:lnTo>
                      <a:pt x="130276" y="459447"/>
                    </a:lnTo>
                    <a:lnTo>
                      <a:pt x="148628" y="478802"/>
                    </a:lnTo>
                    <a:lnTo>
                      <a:pt x="172021" y="491337"/>
                    </a:lnTo>
                    <a:lnTo>
                      <a:pt x="171729" y="491337"/>
                    </a:lnTo>
                    <a:lnTo>
                      <a:pt x="226225" y="491197"/>
                    </a:lnTo>
                    <a:lnTo>
                      <a:pt x="268859" y="457733"/>
                    </a:lnTo>
                    <a:lnTo>
                      <a:pt x="276517" y="439902"/>
                    </a:lnTo>
                    <a:lnTo>
                      <a:pt x="279996" y="431812"/>
                    </a:lnTo>
                    <a:lnTo>
                      <a:pt x="363042" y="79082"/>
                    </a:lnTo>
                    <a:lnTo>
                      <a:pt x="363245" y="78638"/>
                    </a:lnTo>
                    <a:lnTo>
                      <a:pt x="363499" y="78257"/>
                    </a:lnTo>
                    <a:lnTo>
                      <a:pt x="367436" y="61556"/>
                    </a:lnTo>
                    <a:lnTo>
                      <a:pt x="367563" y="62077"/>
                    </a:lnTo>
                    <a:lnTo>
                      <a:pt x="402678" y="213385"/>
                    </a:lnTo>
                    <a:lnTo>
                      <a:pt x="454558" y="433743"/>
                    </a:lnTo>
                    <a:lnTo>
                      <a:pt x="465175" y="458889"/>
                    </a:lnTo>
                    <a:lnTo>
                      <a:pt x="482942" y="478548"/>
                    </a:lnTo>
                    <a:lnTo>
                      <a:pt x="506158" y="491337"/>
                    </a:lnTo>
                    <a:lnTo>
                      <a:pt x="533069" y="495909"/>
                    </a:lnTo>
                    <a:lnTo>
                      <a:pt x="560412" y="491337"/>
                    </a:lnTo>
                    <a:lnTo>
                      <a:pt x="560057" y="491337"/>
                    </a:lnTo>
                    <a:lnTo>
                      <a:pt x="582968" y="478802"/>
                    </a:lnTo>
                    <a:lnTo>
                      <a:pt x="609130" y="439902"/>
                    </a:lnTo>
                    <a:lnTo>
                      <a:pt x="611365" y="434657"/>
                    </a:lnTo>
                    <a:lnTo>
                      <a:pt x="720572" y="0"/>
                    </a:lnTo>
                    <a:close/>
                  </a:path>
                  <a:path w="1174750" h="495934">
                    <a:moveTo>
                      <a:pt x="836422" y="0"/>
                    </a:moveTo>
                    <a:lnTo>
                      <a:pt x="760907" y="0"/>
                    </a:lnTo>
                    <a:lnTo>
                      <a:pt x="760907" y="495490"/>
                    </a:lnTo>
                    <a:lnTo>
                      <a:pt x="836422" y="495490"/>
                    </a:lnTo>
                    <a:lnTo>
                      <a:pt x="836422" y="0"/>
                    </a:lnTo>
                    <a:close/>
                  </a:path>
                  <a:path w="1174750" h="495934">
                    <a:moveTo>
                      <a:pt x="1174673" y="0"/>
                    </a:moveTo>
                    <a:lnTo>
                      <a:pt x="1099134" y="0"/>
                    </a:lnTo>
                    <a:lnTo>
                      <a:pt x="1099134" y="495490"/>
                    </a:lnTo>
                    <a:lnTo>
                      <a:pt x="1174673" y="495490"/>
                    </a:lnTo>
                    <a:lnTo>
                      <a:pt x="1174673" y="0"/>
                    </a:lnTo>
                    <a:close/>
                  </a:path>
                </a:pathLst>
              </a:custGeom>
              <a:solidFill>
                <a:srgbClr val="78DD93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9" name="object 41">
              <a:extLst>
                <a:ext uri="{FF2B5EF4-FFF2-40B4-BE49-F238E27FC236}">
                  <a16:creationId xmlns:a16="http://schemas.microsoft.com/office/drawing/2014/main" id="{754B66B1-90CE-E54A-9B1C-E58DE076B1F0}"/>
                </a:ext>
              </a:extLst>
            </p:cNvPr>
            <p:cNvSpPr/>
            <p:nvPr/>
          </p:nvSpPr>
          <p:spPr>
            <a:xfrm>
              <a:off x="5165395" y="737437"/>
              <a:ext cx="688340" cy="502284"/>
            </a:xfrm>
            <a:custGeom>
              <a:avLst/>
              <a:gdLst/>
              <a:ahLst/>
              <a:cxnLst/>
              <a:rect l="l" t="t" r="r" b="b"/>
              <a:pathLst>
                <a:path w="688339" h="502284">
                  <a:moveTo>
                    <a:pt x="55638" y="0"/>
                  </a:moveTo>
                  <a:lnTo>
                    <a:pt x="0" y="0"/>
                  </a:lnTo>
                  <a:lnTo>
                    <a:pt x="0" y="495808"/>
                  </a:lnTo>
                  <a:lnTo>
                    <a:pt x="55638" y="495808"/>
                  </a:lnTo>
                  <a:lnTo>
                    <a:pt x="55638" y="0"/>
                  </a:lnTo>
                  <a:close/>
                </a:path>
                <a:path w="688339" h="502284">
                  <a:moveTo>
                    <a:pt x="326910" y="441464"/>
                  </a:moveTo>
                  <a:lnTo>
                    <a:pt x="133642" y="441464"/>
                  </a:lnTo>
                  <a:lnTo>
                    <a:pt x="112496" y="445731"/>
                  </a:lnTo>
                  <a:lnTo>
                    <a:pt x="95224" y="457377"/>
                  </a:lnTo>
                  <a:lnTo>
                    <a:pt x="83578" y="474649"/>
                  </a:lnTo>
                  <a:lnTo>
                    <a:pt x="79298" y="495808"/>
                  </a:lnTo>
                  <a:lnTo>
                    <a:pt x="326910" y="495808"/>
                  </a:lnTo>
                  <a:lnTo>
                    <a:pt x="326910" y="441464"/>
                  </a:lnTo>
                  <a:close/>
                </a:path>
                <a:path w="688339" h="502284">
                  <a:moveTo>
                    <a:pt x="687730" y="140093"/>
                  </a:moveTo>
                  <a:lnTo>
                    <a:pt x="630326" y="140093"/>
                  </a:lnTo>
                  <a:lnTo>
                    <a:pt x="630326" y="214858"/>
                  </a:lnTo>
                  <a:lnTo>
                    <a:pt x="629462" y="214858"/>
                  </a:lnTo>
                  <a:lnTo>
                    <a:pt x="629462" y="320929"/>
                  </a:lnTo>
                  <a:lnTo>
                    <a:pt x="628815" y="340271"/>
                  </a:lnTo>
                  <a:lnTo>
                    <a:pt x="619023" y="390486"/>
                  </a:lnTo>
                  <a:lnTo>
                    <a:pt x="596785" y="427240"/>
                  </a:lnTo>
                  <a:lnTo>
                    <a:pt x="560666" y="448195"/>
                  </a:lnTo>
                  <a:lnTo>
                    <a:pt x="545401" y="451154"/>
                  </a:lnTo>
                  <a:lnTo>
                    <a:pt x="546100" y="451154"/>
                  </a:lnTo>
                  <a:lnTo>
                    <a:pt x="527735" y="452208"/>
                  </a:lnTo>
                  <a:lnTo>
                    <a:pt x="509879" y="451154"/>
                  </a:lnTo>
                  <a:lnTo>
                    <a:pt x="493712" y="447967"/>
                  </a:lnTo>
                  <a:lnTo>
                    <a:pt x="455295" y="425958"/>
                  </a:lnTo>
                  <a:lnTo>
                    <a:pt x="431673" y="388302"/>
                  </a:lnTo>
                  <a:lnTo>
                    <a:pt x="421474" y="338670"/>
                  </a:lnTo>
                  <a:lnTo>
                    <a:pt x="420801" y="320052"/>
                  </a:lnTo>
                  <a:lnTo>
                    <a:pt x="421449" y="301853"/>
                  </a:lnTo>
                  <a:lnTo>
                    <a:pt x="431228" y="253098"/>
                  </a:lnTo>
                  <a:lnTo>
                    <a:pt x="454456" y="215607"/>
                  </a:lnTo>
                  <a:lnTo>
                    <a:pt x="493064" y="193116"/>
                  </a:lnTo>
                  <a:lnTo>
                    <a:pt x="527735" y="188760"/>
                  </a:lnTo>
                  <a:lnTo>
                    <a:pt x="544360" y="189712"/>
                  </a:lnTo>
                  <a:lnTo>
                    <a:pt x="585114" y="203987"/>
                  </a:lnTo>
                  <a:lnTo>
                    <a:pt x="612432" y="234886"/>
                  </a:lnTo>
                  <a:lnTo>
                    <a:pt x="626745" y="281597"/>
                  </a:lnTo>
                  <a:lnTo>
                    <a:pt x="629462" y="320929"/>
                  </a:lnTo>
                  <a:lnTo>
                    <a:pt x="629462" y="214858"/>
                  </a:lnTo>
                  <a:lnTo>
                    <a:pt x="608952" y="182549"/>
                  </a:lnTo>
                  <a:lnTo>
                    <a:pt x="573278" y="152590"/>
                  </a:lnTo>
                  <a:lnTo>
                    <a:pt x="531977" y="138455"/>
                  </a:lnTo>
                  <a:lnTo>
                    <a:pt x="505993" y="136613"/>
                  </a:lnTo>
                  <a:lnTo>
                    <a:pt x="483476" y="138099"/>
                  </a:lnTo>
                  <a:lnTo>
                    <a:pt x="444131" y="150063"/>
                  </a:lnTo>
                  <a:lnTo>
                    <a:pt x="412445" y="173532"/>
                  </a:lnTo>
                  <a:lnTo>
                    <a:pt x="388759" y="205917"/>
                  </a:lnTo>
                  <a:lnTo>
                    <a:pt x="388658" y="206159"/>
                  </a:lnTo>
                  <a:lnTo>
                    <a:pt x="379933" y="225285"/>
                  </a:lnTo>
                  <a:lnTo>
                    <a:pt x="373087" y="246532"/>
                  </a:lnTo>
                  <a:lnTo>
                    <a:pt x="368198" y="269417"/>
                  </a:lnTo>
                  <a:lnTo>
                    <a:pt x="365252" y="293916"/>
                  </a:lnTo>
                  <a:lnTo>
                    <a:pt x="364274" y="320052"/>
                  </a:lnTo>
                  <a:lnTo>
                    <a:pt x="364312" y="320929"/>
                  </a:lnTo>
                  <a:lnTo>
                    <a:pt x="365226" y="345427"/>
                  </a:lnTo>
                  <a:lnTo>
                    <a:pt x="372833" y="391947"/>
                  </a:lnTo>
                  <a:lnTo>
                    <a:pt x="388112" y="432460"/>
                  </a:lnTo>
                  <a:lnTo>
                    <a:pt x="411378" y="464845"/>
                  </a:lnTo>
                  <a:lnTo>
                    <a:pt x="442747" y="488315"/>
                  </a:lnTo>
                  <a:lnTo>
                    <a:pt x="482739" y="500265"/>
                  </a:lnTo>
                  <a:lnTo>
                    <a:pt x="505993" y="501764"/>
                  </a:lnTo>
                  <a:lnTo>
                    <a:pt x="519061" y="501319"/>
                  </a:lnTo>
                  <a:lnTo>
                    <a:pt x="563270" y="491070"/>
                  </a:lnTo>
                  <a:lnTo>
                    <a:pt x="596290" y="470776"/>
                  </a:lnTo>
                  <a:lnTo>
                    <a:pt x="613473" y="452208"/>
                  </a:lnTo>
                  <a:lnTo>
                    <a:pt x="613816" y="451777"/>
                  </a:lnTo>
                  <a:lnTo>
                    <a:pt x="618375" y="445058"/>
                  </a:lnTo>
                  <a:lnTo>
                    <a:pt x="622503" y="438404"/>
                  </a:lnTo>
                  <a:lnTo>
                    <a:pt x="626198" y="431800"/>
                  </a:lnTo>
                  <a:lnTo>
                    <a:pt x="629462" y="425246"/>
                  </a:lnTo>
                  <a:lnTo>
                    <a:pt x="631202" y="425246"/>
                  </a:lnTo>
                  <a:lnTo>
                    <a:pt x="631291" y="425958"/>
                  </a:lnTo>
                  <a:lnTo>
                    <a:pt x="639889" y="493941"/>
                  </a:lnTo>
                  <a:lnTo>
                    <a:pt x="687730" y="493941"/>
                  </a:lnTo>
                  <a:lnTo>
                    <a:pt x="687730" y="425246"/>
                  </a:lnTo>
                  <a:lnTo>
                    <a:pt x="687730" y="214858"/>
                  </a:lnTo>
                  <a:lnTo>
                    <a:pt x="687730" y="140093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20" name="object 42">
              <a:extLst>
                <a:ext uri="{FF2B5EF4-FFF2-40B4-BE49-F238E27FC236}">
                  <a16:creationId xmlns:a16="http://schemas.microsoft.com/office/drawing/2014/main" id="{8FAFB64C-3F8B-37BF-2624-A94C36384B02}"/>
                </a:ext>
              </a:extLst>
            </p:cNvPr>
            <p:cNvSpPr/>
            <p:nvPr/>
          </p:nvSpPr>
          <p:spPr>
            <a:xfrm>
              <a:off x="5925276" y="741880"/>
              <a:ext cx="343535" cy="498475"/>
            </a:xfrm>
            <a:custGeom>
              <a:avLst/>
              <a:gdLst/>
              <a:ahLst/>
              <a:cxnLst/>
              <a:rect l="l" t="t" r="r" b="b"/>
              <a:pathLst>
                <a:path w="343535" h="498475">
                  <a:moveTo>
                    <a:pt x="48691" y="489497"/>
                  </a:moveTo>
                  <a:lnTo>
                    <a:pt x="0" y="489497"/>
                  </a:lnTo>
                  <a:lnTo>
                    <a:pt x="0" y="0"/>
                  </a:lnTo>
                  <a:lnTo>
                    <a:pt x="58251" y="0"/>
                  </a:lnTo>
                  <a:lnTo>
                    <a:pt x="58251" y="224318"/>
                  </a:lnTo>
                  <a:lnTo>
                    <a:pt x="87822" y="224318"/>
                  </a:lnTo>
                  <a:lnTo>
                    <a:pt x="66948" y="263227"/>
                  </a:lnTo>
                  <a:lnTo>
                    <a:pt x="59124" y="317348"/>
                  </a:lnTo>
                  <a:lnTo>
                    <a:pt x="60046" y="336722"/>
                  </a:lnTo>
                  <a:lnTo>
                    <a:pt x="73909" y="387327"/>
                  </a:lnTo>
                  <a:lnTo>
                    <a:pt x="89670" y="411252"/>
                  </a:lnTo>
                  <a:lnTo>
                    <a:pt x="57378" y="411252"/>
                  </a:lnTo>
                  <a:lnTo>
                    <a:pt x="48691" y="489497"/>
                  </a:lnTo>
                  <a:close/>
                </a:path>
                <a:path w="343535" h="498475">
                  <a:moveTo>
                    <a:pt x="87822" y="224318"/>
                  </a:moveTo>
                  <a:lnTo>
                    <a:pt x="59997" y="224318"/>
                  </a:lnTo>
                  <a:lnTo>
                    <a:pt x="61042" y="221709"/>
                  </a:lnTo>
                  <a:lnTo>
                    <a:pt x="83278" y="183730"/>
                  </a:lnTo>
                  <a:lnTo>
                    <a:pt x="117132" y="153539"/>
                  </a:lnTo>
                  <a:lnTo>
                    <a:pt x="155845" y="138567"/>
                  </a:lnTo>
                  <a:lnTo>
                    <a:pt x="188666" y="135638"/>
                  </a:lnTo>
                  <a:lnTo>
                    <a:pt x="213257" y="137106"/>
                  </a:lnTo>
                  <a:lnTo>
                    <a:pt x="256076" y="148844"/>
                  </a:lnTo>
                  <a:lnTo>
                    <a:pt x="290416" y="171959"/>
                  </a:lnTo>
                  <a:lnTo>
                    <a:pt x="304309" y="186934"/>
                  </a:lnTo>
                  <a:lnTo>
                    <a:pt x="171276" y="186934"/>
                  </a:lnTo>
                  <a:lnTo>
                    <a:pt x="154869" y="187911"/>
                  </a:lnTo>
                  <a:lnTo>
                    <a:pt x="112168" y="202577"/>
                  </a:lnTo>
                  <a:lnTo>
                    <a:pt x="89766" y="221709"/>
                  </a:lnTo>
                  <a:lnTo>
                    <a:pt x="87822" y="224318"/>
                  </a:lnTo>
                  <a:close/>
                </a:path>
                <a:path w="343535" h="498475">
                  <a:moveTo>
                    <a:pt x="302913" y="448636"/>
                  </a:moveTo>
                  <a:lnTo>
                    <a:pt x="175629" y="448636"/>
                  </a:lnTo>
                  <a:lnTo>
                    <a:pt x="195437" y="447440"/>
                  </a:lnTo>
                  <a:lnTo>
                    <a:pt x="213127" y="443853"/>
                  </a:lnTo>
                  <a:lnTo>
                    <a:pt x="253662" y="419275"/>
                  </a:lnTo>
                  <a:lnTo>
                    <a:pt x="277798" y="380387"/>
                  </a:lnTo>
                  <a:lnTo>
                    <a:pt x="287977" y="333683"/>
                  </a:lnTo>
                  <a:lnTo>
                    <a:pt x="288656" y="317348"/>
                  </a:lnTo>
                  <a:lnTo>
                    <a:pt x="287895" y="300669"/>
                  </a:lnTo>
                  <a:lnTo>
                    <a:pt x="276490" y="253888"/>
                  </a:lnTo>
                  <a:lnTo>
                    <a:pt x="250403" y="215654"/>
                  </a:lnTo>
                  <a:lnTo>
                    <a:pt x="208177" y="191502"/>
                  </a:lnTo>
                  <a:lnTo>
                    <a:pt x="207940" y="191502"/>
                  </a:lnTo>
                  <a:lnTo>
                    <a:pt x="190788" y="188101"/>
                  </a:lnTo>
                  <a:lnTo>
                    <a:pt x="171276" y="186934"/>
                  </a:lnTo>
                  <a:lnTo>
                    <a:pt x="304334" y="186934"/>
                  </a:lnTo>
                  <a:lnTo>
                    <a:pt x="326038" y="223881"/>
                  </a:lnTo>
                  <a:lnTo>
                    <a:pt x="339078" y="267901"/>
                  </a:lnTo>
                  <a:lnTo>
                    <a:pt x="343428" y="317348"/>
                  </a:lnTo>
                  <a:lnTo>
                    <a:pt x="342340" y="342727"/>
                  </a:lnTo>
                  <a:lnTo>
                    <a:pt x="333644" y="389245"/>
                  </a:lnTo>
                  <a:lnTo>
                    <a:pt x="316414" y="429515"/>
                  </a:lnTo>
                  <a:lnTo>
                    <a:pt x="304519" y="446897"/>
                  </a:lnTo>
                  <a:lnTo>
                    <a:pt x="302913" y="448636"/>
                  </a:lnTo>
                  <a:close/>
                </a:path>
                <a:path w="343535" h="498475">
                  <a:moveTo>
                    <a:pt x="189540" y="498184"/>
                  </a:moveTo>
                  <a:lnTo>
                    <a:pt x="143485" y="491592"/>
                  </a:lnTo>
                  <a:lnTo>
                    <a:pt x="109104" y="473739"/>
                  </a:lnTo>
                  <a:lnTo>
                    <a:pt x="78355" y="443853"/>
                  </a:lnTo>
                  <a:lnTo>
                    <a:pt x="59124" y="411252"/>
                  </a:lnTo>
                  <a:lnTo>
                    <a:pt x="89670" y="411252"/>
                  </a:lnTo>
                  <a:lnTo>
                    <a:pt x="91610" y="413743"/>
                  </a:lnTo>
                  <a:lnTo>
                    <a:pt x="102665" y="424257"/>
                  </a:lnTo>
                  <a:lnTo>
                    <a:pt x="143563" y="444719"/>
                  </a:lnTo>
                  <a:lnTo>
                    <a:pt x="175629" y="448636"/>
                  </a:lnTo>
                  <a:lnTo>
                    <a:pt x="302913" y="448636"/>
                  </a:lnTo>
                  <a:lnTo>
                    <a:pt x="290666" y="461892"/>
                  </a:lnTo>
                  <a:lnTo>
                    <a:pt x="274743" y="474712"/>
                  </a:lnTo>
                  <a:lnTo>
                    <a:pt x="256704" y="484986"/>
                  </a:lnTo>
                  <a:lnTo>
                    <a:pt x="236487" y="492320"/>
                  </a:lnTo>
                  <a:lnTo>
                    <a:pt x="214098" y="496719"/>
                  </a:lnTo>
                  <a:lnTo>
                    <a:pt x="189540" y="498184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43">
              <a:extLst>
                <a:ext uri="{FF2B5EF4-FFF2-40B4-BE49-F238E27FC236}">
                  <a16:creationId xmlns:a16="http://schemas.microsoft.com/office/drawing/2014/main" id="{74793C90-406D-FCC7-CCEC-AFEFF27F331C}"/>
                </a:ext>
              </a:extLst>
            </p:cNvPr>
            <p:cNvSpPr/>
            <p:nvPr/>
          </p:nvSpPr>
          <p:spPr>
            <a:xfrm>
              <a:off x="6325226" y="867085"/>
              <a:ext cx="295910" cy="373380"/>
            </a:xfrm>
            <a:custGeom>
              <a:avLst/>
              <a:gdLst/>
              <a:ahLst/>
              <a:cxnLst/>
              <a:rect l="l" t="t" r="r" b="b"/>
              <a:pathLst>
                <a:path w="295909" h="373380">
                  <a:moveTo>
                    <a:pt x="151284" y="372979"/>
                  </a:moveTo>
                  <a:lnTo>
                    <a:pt x="109875" y="368334"/>
                  </a:lnTo>
                  <a:lnTo>
                    <a:pt x="64524" y="349157"/>
                  </a:lnTo>
                  <a:lnTo>
                    <a:pt x="31405" y="320470"/>
                  </a:lnTo>
                  <a:lnTo>
                    <a:pt x="9533" y="288189"/>
                  </a:lnTo>
                  <a:lnTo>
                    <a:pt x="0" y="250379"/>
                  </a:lnTo>
                  <a:lnTo>
                    <a:pt x="53900" y="250379"/>
                  </a:lnTo>
                  <a:lnTo>
                    <a:pt x="55647" y="263433"/>
                  </a:lnTo>
                  <a:lnTo>
                    <a:pt x="56948" y="269741"/>
                  </a:lnTo>
                  <a:lnTo>
                    <a:pt x="77592" y="305926"/>
                  </a:lnTo>
                  <a:lnTo>
                    <a:pt x="118896" y="327437"/>
                  </a:lnTo>
                  <a:lnTo>
                    <a:pt x="151284" y="330371"/>
                  </a:lnTo>
                  <a:lnTo>
                    <a:pt x="163999" y="329993"/>
                  </a:lnTo>
                  <a:lnTo>
                    <a:pt x="208098" y="320820"/>
                  </a:lnTo>
                  <a:lnTo>
                    <a:pt x="239421" y="290601"/>
                  </a:lnTo>
                  <a:lnTo>
                    <a:pt x="241709" y="272993"/>
                  </a:lnTo>
                  <a:lnTo>
                    <a:pt x="240651" y="261126"/>
                  </a:lnTo>
                  <a:lnTo>
                    <a:pt x="215651" y="227951"/>
                  </a:lnTo>
                  <a:lnTo>
                    <a:pt x="153236" y="206174"/>
                  </a:lnTo>
                  <a:lnTo>
                    <a:pt x="109712" y="195379"/>
                  </a:lnTo>
                  <a:lnTo>
                    <a:pt x="95418" y="191168"/>
                  </a:lnTo>
                  <a:lnTo>
                    <a:pt x="54987" y="175272"/>
                  </a:lnTo>
                  <a:lnTo>
                    <a:pt x="24345" y="150408"/>
                  </a:lnTo>
                  <a:lnTo>
                    <a:pt x="9348" y="111608"/>
                  </a:lnTo>
                  <a:lnTo>
                    <a:pt x="8703" y="94761"/>
                  </a:lnTo>
                  <a:lnTo>
                    <a:pt x="11492" y="74142"/>
                  </a:lnTo>
                  <a:lnTo>
                    <a:pt x="31270" y="39583"/>
                  </a:lnTo>
                  <a:lnTo>
                    <a:pt x="68978" y="14422"/>
                  </a:lnTo>
                  <a:lnTo>
                    <a:pt x="118755" y="1602"/>
                  </a:lnTo>
                  <a:lnTo>
                    <a:pt x="147804" y="0"/>
                  </a:lnTo>
                  <a:lnTo>
                    <a:pt x="160494" y="380"/>
                  </a:lnTo>
                  <a:lnTo>
                    <a:pt x="199538" y="6082"/>
                  </a:lnTo>
                  <a:lnTo>
                    <a:pt x="236869" y="19364"/>
                  </a:lnTo>
                  <a:lnTo>
                    <a:pt x="268119" y="41729"/>
                  </a:lnTo>
                  <a:lnTo>
                    <a:pt x="289039" y="75714"/>
                  </a:lnTo>
                  <a:lnTo>
                    <a:pt x="294738" y="122584"/>
                  </a:lnTo>
                  <a:lnTo>
                    <a:pt x="242584" y="122584"/>
                  </a:lnTo>
                  <a:lnTo>
                    <a:pt x="242384" y="110987"/>
                  </a:lnTo>
                  <a:lnTo>
                    <a:pt x="240942" y="100526"/>
                  </a:lnTo>
                  <a:lnTo>
                    <a:pt x="217197" y="64119"/>
                  </a:lnTo>
                  <a:lnTo>
                    <a:pt x="177797" y="48238"/>
                  </a:lnTo>
                  <a:lnTo>
                    <a:pt x="146057" y="45197"/>
                  </a:lnTo>
                  <a:lnTo>
                    <a:pt x="128208" y="46068"/>
                  </a:lnTo>
                  <a:lnTo>
                    <a:pt x="84781" y="59109"/>
                  </a:lnTo>
                  <a:lnTo>
                    <a:pt x="60856" y="98239"/>
                  </a:lnTo>
                  <a:lnTo>
                    <a:pt x="61917" y="109322"/>
                  </a:lnTo>
                  <a:lnTo>
                    <a:pt x="86887" y="140922"/>
                  </a:lnTo>
                  <a:lnTo>
                    <a:pt x="148673" y="162358"/>
                  </a:lnTo>
                  <a:lnTo>
                    <a:pt x="192612" y="172654"/>
                  </a:lnTo>
                  <a:lnTo>
                    <a:pt x="207042" y="176812"/>
                  </a:lnTo>
                  <a:lnTo>
                    <a:pt x="247597" y="193174"/>
                  </a:lnTo>
                  <a:lnTo>
                    <a:pt x="278656" y="219093"/>
                  </a:lnTo>
                  <a:lnTo>
                    <a:pt x="294552" y="259191"/>
                  </a:lnTo>
                  <a:lnTo>
                    <a:pt x="295611" y="276471"/>
                  </a:lnTo>
                  <a:lnTo>
                    <a:pt x="294443" y="292642"/>
                  </a:lnTo>
                  <a:lnTo>
                    <a:pt x="276925" y="331681"/>
                  </a:lnTo>
                  <a:lnTo>
                    <a:pt x="241055" y="357280"/>
                  </a:lnTo>
                  <a:lnTo>
                    <a:pt x="190737" y="370478"/>
                  </a:lnTo>
                  <a:lnTo>
                    <a:pt x="171581" y="372354"/>
                  </a:lnTo>
                  <a:lnTo>
                    <a:pt x="151284" y="372979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44">
              <a:extLst>
                <a:ext uri="{FF2B5EF4-FFF2-40B4-BE49-F238E27FC236}">
                  <a16:creationId xmlns:a16="http://schemas.microsoft.com/office/drawing/2014/main" id="{2D7AD879-3B1B-7103-A675-84149BD18E74}"/>
                </a:ext>
              </a:extLst>
            </p:cNvPr>
            <p:cNvSpPr/>
            <p:nvPr/>
          </p:nvSpPr>
          <p:spPr>
            <a:xfrm>
              <a:off x="3444416" y="1468968"/>
              <a:ext cx="208279" cy="281940"/>
            </a:xfrm>
            <a:custGeom>
              <a:avLst/>
              <a:gdLst/>
              <a:ahLst/>
              <a:cxnLst/>
              <a:rect l="l" t="t" r="r" b="b"/>
              <a:pathLst>
                <a:path w="208279" h="281939">
                  <a:moveTo>
                    <a:pt x="205386" y="281680"/>
                  </a:moveTo>
                  <a:lnTo>
                    <a:pt x="187669" y="281555"/>
                  </a:lnTo>
                  <a:lnTo>
                    <a:pt x="185127" y="281056"/>
                  </a:lnTo>
                  <a:lnTo>
                    <a:pt x="184004" y="280292"/>
                  </a:lnTo>
                  <a:lnTo>
                    <a:pt x="28728" y="53275"/>
                  </a:lnTo>
                  <a:lnTo>
                    <a:pt x="27652" y="52511"/>
                  </a:lnTo>
                  <a:lnTo>
                    <a:pt x="25874" y="53026"/>
                  </a:lnTo>
                  <a:lnTo>
                    <a:pt x="25437" y="53900"/>
                  </a:lnTo>
                  <a:lnTo>
                    <a:pt x="25437" y="280292"/>
                  </a:lnTo>
                  <a:lnTo>
                    <a:pt x="23924" y="281680"/>
                  </a:lnTo>
                  <a:lnTo>
                    <a:pt x="1528" y="281680"/>
                  </a:lnTo>
                  <a:lnTo>
                    <a:pt x="0" y="280167"/>
                  </a:lnTo>
                  <a:lnTo>
                    <a:pt x="0" y="1512"/>
                  </a:lnTo>
                  <a:lnTo>
                    <a:pt x="1387" y="0"/>
                  </a:lnTo>
                  <a:lnTo>
                    <a:pt x="21897" y="0"/>
                  </a:lnTo>
                  <a:lnTo>
                    <a:pt x="23222" y="187"/>
                  </a:lnTo>
                  <a:lnTo>
                    <a:pt x="25000" y="951"/>
                  </a:lnTo>
                  <a:lnTo>
                    <a:pt x="25952" y="1902"/>
                  </a:lnTo>
                  <a:lnTo>
                    <a:pt x="177297" y="224349"/>
                  </a:lnTo>
                  <a:lnTo>
                    <a:pt x="178810" y="226127"/>
                  </a:lnTo>
                  <a:lnTo>
                    <a:pt x="180136" y="226766"/>
                  </a:lnTo>
                  <a:lnTo>
                    <a:pt x="182413" y="225752"/>
                  </a:lnTo>
                  <a:lnTo>
                    <a:pt x="182990" y="224739"/>
                  </a:lnTo>
                  <a:lnTo>
                    <a:pt x="182990" y="1387"/>
                  </a:lnTo>
                  <a:lnTo>
                    <a:pt x="184253" y="0"/>
                  </a:lnTo>
                  <a:lnTo>
                    <a:pt x="204248" y="0"/>
                  </a:lnTo>
                  <a:lnTo>
                    <a:pt x="206774" y="0"/>
                  </a:lnTo>
                  <a:lnTo>
                    <a:pt x="208038" y="1387"/>
                  </a:lnTo>
                  <a:lnTo>
                    <a:pt x="208038" y="278779"/>
                  </a:lnTo>
                  <a:lnTo>
                    <a:pt x="207726" y="279777"/>
                  </a:lnTo>
                  <a:lnTo>
                    <a:pt x="206462" y="281305"/>
                  </a:lnTo>
                  <a:lnTo>
                    <a:pt x="205386" y="28168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45">
              <a:extLst>
                <a:ext uri="{FF2B5EF4-FFF2-40B4-BE49-F238E27FC236}">
                  <a16:creationId xmlns:a16="http://schemas.microsoft.com/office/drawing/2014/main" id="{C542828D-0D50-6815-31AA-C2790376DC55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704077" y="1545639"/>
              <a:ext cx="161717" cy="208800"/>
            </a:xfrm>
            <a:prstGeom prst="rect">
              <a:avLst/>
            </a:prstGeom>
          </p:spPr>
        </p:pic>
        <p:sp>
          <p:nvSpPr>
            <p:cNvPr id="24" name="object 46">
              <a:extLst>
                <a:ext uri="{FF2B5EF4-FFF2-40B4-BE49-F238E27FC236}">
                  <a16:creationId xmlns:a16="http://schemas.microsoft.com/office/drawing/2014/main" id="{E7D6D75D-A115-580C-59C5-3D5139CDA6C3}"/>
                </a:ext>
              </a:extLst>
            </p:cNvPr>
            <p:cNvSpPr/>
            <p:nvPr/>
          </p:nvSpPr>
          <p:spPr>
            <a:xfrm>
              <a:off x="3920849" y="1468953"/>
              <a:ext cx="28575" cy="281940"/>
            </a:xfrm>
            <a:custGeom>
              <a:avLst/>
              <a:gdLst/>
              <a:ahLst/>
              <a:cxnLst/>
              <a:rect l="l" t="t" r="r" b="b"/>
              <a:pathLst>
                <a:path w="28575" h="281939">
                  <a:moveTo>
                    <a:pt x="26201" y="41376"/>
                  </a:moveTo>
                  <a:lnTo>
                    <a:pt x="2900" y="41376"/>
                  </a:lnTo>
                  <a:lnTo>
                    <a:pt x="1574" y="40876"/>
                  </a:lnTo>
                  <a:lnTo>
                    <a:pt x="311" y="38849"/>
                  </a:lnTo>
                  <a:lnTo>
                    <a:pt x="0" y="37336"/>
                  </a:lnTo>
                  <a:lnTo>
                    <a:pt x="108" y="1777"/>
                  </a:lnTo>
                  <a:lnTo>
                    <a:pt x="1652" y="0"/>
                  </a:lnTo>
                  <a:lnTo>
                    <a:pt x="26451" y="0"/>
                  </a:lnTo>
                  <a:lnTo>
                    <a:pt x="28088" y="1777"/>
                  </a:lnTo>
                  <a:lnTo>
                    <a:pt x="28088" y="39099"/>
                  </a:lnTo>
                  <a:lnTo>
                    <a:pt x="26201" y="41376"/>
                  </a:lnTo>
                  <a:close/>
                </a:path>
                <a:path w="28575" h="281939">
                  <a:moveTo>
                    <a:pt x="23035" y="281680"/>
                  </a:moveTo>
                  <a:lnTo>
                    <a:pt x="4429" y="281680"/>
                  </a:lnTo>
                  <a:lnTo>
                    <a:pt x="2838" y="281306"/>
                  </a:lnTo>
                  <a:lnTo>
                    <a:pt x="3041" y="281306"/>
                  </a:lnTo>
                  <a:lnTo>
                    <a:pt x="1840" y="280105"/>
                  </a:lnTo>
                  <a:lnTo>
                    <a:pt x="1528" y="278904"/>
                  </a:lnTo>
                  <a:lnTo>
                    <a:pt x="1528" y="82003"/>
                  </a:lnTo>
                  <a:lnTo>
                    <a:pt x="2900" y="80475"/>
                  </a:lnTo>
                  <a:lnTo>
                    <a:pt x="25187" y="80475"/>
                  </a:lnTo>
                  <a:lnTo>
                    <a:pt x="26575" y="82003"/>
                  </a:lnTo>
                  <a:lnTo>
                    <a:pt x="26575" y="278264"/>
                  </a:lnTo>
                  <a:lnTo>
                    <a:pt x="26201" y="279793"/>
                  </a:lnTo>
                  <a:lnTo>
                    <a:pt x="24673" y="281306"/>
                  </a:lnTo>
                  <a:lnTo>
                    <a:pt x="23035" y="28168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5" name="object 47">
              <a:extLst>
                <a:ext uri="{FF2B5EF4-FFF2-40B4-BE49-F238E27FC236}">
                  <a16:creationId xmlns:a16="http://schemas.microsoft.com/office/drawing/2014/main" id="{7A334E61-853E-C36D-B61C-F1669FB61607}"/>
                </a:ext>
              </a:extLst>
            </p:cNvPr>
            <p:cNvGrpSpPr/>
            <p:nvPr/>
          </p:nvGrpSpPr>
          <p:grpSpPr>
            <a:xfrm>
              <a:off x="4006644" y="1545654"/>
              <a:ext cx="309880" cy="208915"/>
              <a:chOff x="4006644" y="1545654"/>
              <a:chExt cx="309880" cy="208915"/>
            </a:xfrm>
          </p:grpSpPr>
          <p:pic>
            <p:nvPicPr>
              <p:cNvPr id="29" name="object 48">
                <a:extLst>
                  <a:ext uri="{FF2B5EF4-FFF2-40B4-BE49-F238E27FC236}">
                    <a16:creationId xmlns:a16="http://schemas.microsoft.com/office/drawing/2014/main" id="{823929FE-BE5D-D398-6E64-523539BF9714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4006644" y="1545654"/>
                <a:ext cx="100221" cy="204994"/>
              </a:xfrm>
              <a:prstGeom prst="rect">
                <a:avLst/>
              </a:prstGeom>
            </p:spPr>
          </p:pic>
          <p:pic>
            <p:nvPicPr>
              <p:cNvPr id="30" name="object 49">
                <a:extLst>
                  <a:ext uri="{FF2B5EF4-FFF2-40B4-BE49-F238E27FC236}">
                    <a16:creationId xmlns:a16="http://schemas.microsoft.com/office/drawing/2014/main" id="{68BAD117-5C3A-D5F3-22E3-00FCB3467AB5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4127000" y="1545654"/>
                <a:ext cx="189041" cy="208784"/>
              </a:xfrm>
              <a:prstGeom prst="rect">
                <a:avLst/>
              </a:prstGeom>
            </p:spPr>
          </p:pic>
        </p:grpSp>
        <p:sp>
          <p:nvSpPr>
            <p:cNvPr id="26" name="object 50">
              <a:extLst>
                <a:ext uri="{FF2B5EF4-FFF2-40B4-BE49-F238E27FC236}">
                  <a16:creationId xmlns:a16="http://schemas.microsoft.com/office/drawing/2014/main" id="{88037430-03FA-8F92-8D5D-0666653601E5}"/>
                </a:ext>
              </a:extLst>
            </p:cNvPr>
            <p:cNvSpPr/>
            <p:nvPr/>
          </p:nvSpPr>
          <p:spPr>
            <a:xfrm>
              <a:off x="4362736" y="1468968"/>
              <a:ext cx="174625" cy="285750"/>
            </a:xfrm>
            <a:custGeom>
              <a:avLst/>
              <a:gdLst/>
              <a:ahLst/>
              <a:cxnLst/>
              <a:rect l="l" t="t" r="r" b="b"/>
              <a:pathLst>
                <a:path w="174625" h="285750">
                  <a:moveTo>
                    <a:pt x="17841" y="281680"/>
                  </a:moveTo>
                  <a:lnTo>
                    <a:pt x="3149" y="281680"/>
                  </a:lnTo>
                  <a:lnTo>
                    <a:pt x="1886" y="281243"/>
                  </a:lnTo>
                  <a:lnTo>
                    <a:pt x="374" y="279465"/>
                  </a:lnTo>
                  <a:lnTo>
                    <a:pt x="100" y="278403"/>
                  </a:lnTo>
                  <a:lnTo>
                    <a:pt x="0" y="1512"/>
                  </a:lnTo>
                  <a:lnTo>
                    <a:pt x="1372" y="0"/>
                  </a:lnTo>
                  <a:lnTo>
                    <a:pt x="23784" y="0"/>
                  </a:lnTo>
                  <a:lnTo>
                    <a:pt x="24950" y="1512"/>
                  </a:lnTo>
                  <a:lnTo>
                    <a:pt x="25047" y="101608"/>
                  </a:lnTo>
                  <a:lnTo>
                    <a:pt x="25440" y="102871"/>
                  </a:lnTo>
                  <a:lnTo>
                    <a:pt x="25483" y="103012"/>
                  </a:lnTo>
                  <a:lnTo>
                    <a:pt x="26373" y="103245"/>
                  </a:lnTo>
                  <a:lnTo>
                    <a:pt x="27261" y="103510"/>
                  </a:lnTo>
                  <a:lnTo>
                    <a:pt x="54746" y="103510"/>
                  </a:lnTo>
                  <a:lnTo>
                    <a:pt x="51249" y="105148"/>
                  </a:lnTo>
                  <a:lnTo>
                    <a:pt x="43628" y="109757"/>
                  </a:lnTo>
                  <a:lnTo>
                    <a:pt x="36721" y="114835"/>
                  </a:lnTo>
                  <a:lnTo>
                    <a:pt x="30527" y="120384"/>
                  </a:lnTo>
                  <a:lnTo>
                    <a:pt x="25047" y="126405"/>
                  </a:lnTo>
                  <a:lnTo>
                    <a:pt x="25047" y="214102"/>
                  </a:lnTo>
                  <a:lnTo>
                    <a:pt x="43316" y="250833"/>
                  </a:lnTo>
                  <a:lnTo>
                    <a:pt x="47456" y="254028"/>
                  </a:lnTo>
                  <a:lnTo>
                    <a:pt x="22498" y="254028"/>
                  </a:lnTo>
                  <a:lnTo>
                    <a:pt x="22005" y="255229"/>
                  </a:lnTo>
                  <a:lnTo>
                    <a:pt x="21990" y="257194"/>
                  </a:lnTo>
                  <a:lnTo>
                    <a:pt x="20493" y="275987"/>
                  </a:lnTo>
                  <a:lnTo>
                    <a:pt x="20020" y="279465"/>
                  </a:lnTo>
                  <a:lnTo>
                    <a:pt x="19978" y="279777"/>
                  </a:lnTo>
                  <a:lnTo>
                    <a:pt x="17841" y="281680"/>
                  </a:lnTo>
                  <a:close/>
                </a:path>
                <a:path w="174625" h="285750">
                  <a:moveTo>
                    <a:pt x="54746" y="103510"/>
                  </a:moveTo>
                  <a:lnTo>
                    <a:pt x="27261" y="103510"/>
                  </a:lnTo>
                  <a:lnTo>
                    <a:pt x="28587" y="102871"/>
                  </a:lnTo>
                  <a:lnTo>
                    <a:pt x="30390" y="101329"/>
                  </a:lnTo>
                  <a:lnTo>
                    <a:pt x="68552" y="79560"/>
                  </a:lnTo>
                  <a:lnTo>
                    <a:pt x="93000" y="76685"/>
                  </a:lnTo>
                  <a:lnTo>
                    <a:pt x="106571" y="77551"/>
                  </a:lnTo>
                  <a:lnTo>
                    <a:pt x="118815" y="80148"/>
                  </a:lnTo>
                  <a:lnTo>
                    <a:pt x="129731" y="84475"/>
                  </a:lnTo>
                  <a:lnTo>
                    <a:pt x="139320" y="90534"/>
                  </a:lnTo>
                  <a:lnTo>
                    <a:pt x="145847" y="96414"/>
                  </a:lnTo>
                  <a:lnTo>
                    <a:pt x="86168" y="96414"/>
                  </a:lnTo>
                  <a:lnTo>
                    <a:pt x="76863" y="96961"/>
                  </a:lnTo>
                  <a:lnTo>
                    <a:pt x="67942" y="98600"/>
                  </a:lnTo>
                  <a:lnTo>
                    <a:pt x="59405" y="101329"/>
                  </a:lnTo>
                  <a:lnTo>
                    <a:pt x="54746" y="103510"/>
                  </a:lnTo>
                  <a:close/>
                </a:path>
                <a:path w="174625" h="285750">
                  <a:moveTo>
                    <a:pt x="142809" y="266115"/>
                  </a:moveTo>
                  <a:lnTo>
                    <a:pt x="83517" y="266115"/>
                  </a:lnTo>
                  <a:lnTo>
                    <a:pt x="92402" y="265557"/>
                  </a:lnTo>
                  <a:lnTo>
                    <a:pt x="100833" y="263883"/>
                  </a:lnTo>
                  <a:lnTo>
                    <a:pt x="134956" y="238047"/>
                  </a:lnTo>
                  <a:lnTo>
                    <a:pt x="147882" y="194468"/>
                  </a:lnTo>
                  <a:lnTo>
                    <a:pt x="148428" y="180321"/>
                  </a:lnTo>
                  <a:lnTo>
                    <a:pt x="147443" y="161810"/>
                  </a:lnTo>
                  <a:lnTo>
                    <a:pt x="132676" y="118826"/>
                  </a:lnTo>
                  <a:lnTo>
                    <a:pt x="100603" y="97815"/>
                  </a:lnTo>
                  <a:lnTo>
                    <a:pt x="86168" y="96414"/>
                  </a:lnTo>
                  <a:lnTo>
                    <a:pt x="145847" y="96414"/>
                  </a:lnTo>
                  <a:lnTo>
                    <a:pt x="169715" y="139780"/>
                  </a:lnTo>
                  <a:lnTo>
                    <a:pt x="174630" y="180321"/>
                  </a:lnTo>
                  <a:lnTo>
                    <a:pt x="173206" y="203347"/>
                  </a:lnTo>
                  <a:lnTo>
                    <a:pt x="168934" y="223834"/>
                  </a:lnTo>
                  <a:lnTo>
                    <a:pt x="161813" y="241783"/>
                  </a:lnTo>
                  <a:lnTo>
                    <a:pt x="151965" y="257007"/>
                  </a:lnTo>
                  <a:lnTo>
                    <a:pt x="151844" y="257194"/>
                  </a:lnTo>
                  <a:lnTo>
                    <a:pt x="142809" y="266115"/>
                  </a:lnTo>
                  <a:close/>
                </a:path>
                <a:path w="174625" h="285750">
                  <a:moveTo>
                    <a:pt x="88071" y="285470"/>
                  </a:moveTo>
                  <a:lnTo>
                    <a:pt x="48644" y="276299"/>
                  </a:lnTo>
                  <a:lnTo>
                    <a:pt x="24797" y="254605"/>
                  </a:lnTo>
                  <a:lnTo>
                    <a:pt x="23908" y="254028"/>
                  </a:lnTo>
                  <a:lnTo>
                    <a:pt x="47456" y="254028"/>
                  </a:lnTo>
                  <a:lnTo>
                    <a:pt x="49012" y="255229"/>
                  </a:lnTo>
                  <a:lnTo>
                    <a:pt x="55413" y="259097"/>
                  </a:lnTo>
                  <a:lnTo>
                    <a:pt x="62153" y="262167"/>
                  </a:lnTo>
                  <a:lnTo>
                    <a:pt x="69085" y="264360"/>
                  </a:lnTo>
                  <a:lnTo>
                    <a:pt x="75559" y="265557"/>
                  </a:lnTo>
                  <a:lnTo>
                    <a:pt x="74213" y="265557"/>
                  </a:lnTo>
                  <a:lnTo>
                    <a:pt x="83517" y="266115"/>
                  </a:lnTo>
                  <a:lnTo>
                    <a:pt x="142809" y="266115"/>
                  </a:lnTo>
                  <a:lnTo>
                    <a:pt x="139313" y="269567"/>
                  </a:lnTo>
                  <a:lnTo>
                    <a:pt x="124508" y="278403"/>
                  </a:lnTo>
                  <a:lnTo>
                    <a:pt x="107427" y="283703"/>
                  </a:lnTo>
                  <a:lnTo>
                    <a:pt x="88071" y="28547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51">
              <a:extLst>
                <a:ext uri="{FF2B5EF4-FFF2-40B4-BE49-F238E27FC236}">
                  <a16:creationId xmlns:a16="http://schemas.microsoft.com/office/drawing/2014/main" id="{E4E5A5E7-607F-BB15-8094-7ED2F25853EB}"/>
                </a:ext>
              </a:extLst>
            </p:cNvPr>
            <p:cNvSpPr/>
            <p:nvPr/>
          </p:nvSpPr>
          <p:spPr>
            <a:xfrm>
              <a:off x="4583673" y="1468953"/>
              <a:ext cx="28575" cy="281940"/>
            </a:xfrm>
            <a:custGeom>
              <a:avLst/>
              <a:gdLst/>
              <a:ahLst/>
              <a:cxnLst/>
              <a:rect l="l" t="t" r="r" b="b"/>
              <a:pathLst>
                <a:path w="28575" h="281939">
                  <a:moveTo>
                    <a:pt x="26201" y="41376"/>
                  </a:moveTo>
                  <a:lnTo>
                    <a:pt x="2900" y="41376"/>
                  </a:lnTo>
                  <a:lnTo>
                    <a:pt x="1575" y="40876"/>
                  </a:lnTo>
                  <a:lnTo>
                    <a:pt x="311" y="38849"/>
                  </a:lnTo>
                  <a:lnTo>
                    <a:pt x="0" y="37336"/>
                  </a:lnTo>
                  <a:lnTo>
                    <a:pt x="107" y="1777"/>
                  </a:lnTo>
                  <a:lnTo>
                    <a:pt x="1637" y="0"/>
                  </a:lnTo>
                  <a:lnTo>
                    <a:pt x="26451" y="0"/>
                  </a:lnTo>
                  <a:lnTo>
                    <a:pt x="28088" y="1777"/>
                  </a:lnTo>
                  <a:lnTo>
                    <a:pt x="28088" y="39099"/>
                  </a:lnTo>
                  <a:lnTo>
                    <a:pt x="26201" y="41376"/>
                  </a:lnTo>
                  <a:close/>
                </a:path>
                <a:path w="28575" h="281939">
                  <a:moveTo>
                    <a:pt x="23020" y="281680"/>
                  </a:moveTo>
                  <a:lnTo>
                    <a:pt x="4429" y="281680"/>
                  </a:lnTo>
                  <a:lnTo>
                    <a:pt x="2839" y="281306"/>
                  </a:lnTo>
                  <a:lnTo>
                    <a:pt x="3041" y="281306"/>
                  </a:lnTo>
                  <a:lnTo>
                    <a:pt x="1840" y="280105"/>
                  </a:lnTo>
                  <a:lnTo>
                    <a:pt x="1512" y="278904"/>
                  </a:lnTo>
                  <a:lnTo>
                    <a:pt x="1512" y="82003"/>
                  </a:lnTo>
                  <a:lnTo>
                    <a:pt x="2900" y="80475"/>
                  </a:lnTo>
                  <a:lnTo>
                    <a:pt x="25188" y="80475"/>
                  </a:lnTo>
                  <a:lnTo>
                    <a:pt x="26575" y="82003"/>
                  </a:lnTo>
                  <a:lnTo>
                    <a:pt x="26575" y="278264"/>
                  </a:lnTo>
                  <a:lnTo>
                    <a:pt x="26201" y="279793"/>
                  </a:lnTo>
                  <a:lnTo>
                    <a:pt x="24673" y="281306"/>
                  </a:lnTo>
                  <a:lnTo>
                    <a:pt x="23020" y="281680"/>
                  </a:lnTo>
                  <a:close/>
                </a:path>
              </a:pathLst>
            </a:custGeom>
            <a:solidFill>
              <a:srgbClr val="78DD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52">
              <a:extLst>
                <a:ext uri="{FF2B5EF4-FFF2-40B4-BE49-F238E27FC236}">
                  <a16:creationId xmlns:a16="http://schemas.microsoft.com/office/drawing/2014/main" id="{95E0352D-A6EF-410B-DAA4-ADB684A12A62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444418" y="1985884"/>
              <a:ext cx="2087442" cy="154354"/>
            </a:xfrm>
            <a:prstGeom prst="rect">
              <a:avLst/>
            </a:prstGeom>
          </p:spPr>
        </p:pic>
      </p:grpSp>
      <p:pic>
        <p:nvPicPr>
          <p:cNvPr id="37" name="Picture 36" descr="A black and white logo&#10;&#10;AI-generated content may be incorrect.">
            <a:extLst>
              <a:ext uri="{FF2B5EF4-FFF2-40B4-BE49-F238E27FC236}">
                <a16:creationId xmlns:a16="http://schemas.microsoft.com/office/drawing/2014/main" id="{6EB96989-9380-467F-B048-FF1AE1BF7BC4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73" y="6230198"/>
            <a:ext cx="1965464" cy="1008789"/>
          </a:xfrm>
          <a:prstGeom prst="rect">
            <a:avLst/>
          </a:prstGeom>
        </p:spPr>
      </p:pic>
      <p:pic>
        <p:nvPicPr>
          <p:cNvPr id="38" name="Picture 37" descr="A person laughing with her hands together&#10;&#10;AI-generated content may be incorrect.">
            <a:extLst>
              <a:ext uri="{FF2B5EF4-FFF2-40B4-BE49-F238E27FC236}">
                <a16:creationId xmlns:a16="http://schemas.microsoft.com/office/drawing/2014/main" id="{2DF6593E-FB29-96AF-2B14-ED1BB9D89B8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616" b="14566"/>
          <a:stretch>
            <a:fillRect/>
          </a:stretch>
        </p:blipFill>
        <p:spPr>
          <a:xfrm>
            <a:off x="6195902" y="1712831"/>
            <a:ext cx="9044098" cy="62627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g object 17">
            <a:extLst>
              <a:ext uri="{FF2B5EF4-FFF2-40B4-BE49-F238E27FC236}">
                <a16:creationId xmlns:a16="http://schemas.microsoft.com/office/drawing/2014/main" id="{99F17C8A-5830-A40B-A86E-535623003316}"/>
              </a:ext>
            </a:extLst>
          </p:cNvPr>
          <p:cNvSpPr/>
          <p:nvPr/>
        </p:nvSpPr>
        <p:spPr>
          <a:xfrm>
            <a:off x="865133" y="4822825"/>
            <a:ext cx="1871345" cy="612775"/>
          </a:xfrm>
          <a:custGeom>
            <a:avLst/>
            <a:gdLst/>
            <a:ahLst/>
            <a:cxnLst/>
            <a:rect l="l" t="t" r="r" b="b"/>
            <a:pathLst>
              <a:path w="1871345" h="612775">
                <a:moveTo>
                  <a:pt x="1680514" y="612534"/>
                </a:moveTo>
                <a:lnTo>
                  <a:pt x="190500" y="612534"/>
                </a:lnTo>
                <a:lnTo>
                  <a:pt x="181141" y="612305"/>
                </a:lnTo>
                <a:lnTo>
                  <a:pt x="135200" y="604333"/>
                </a:lnTo>
                <a:lnTo>
                  <a:pt x="92572" y="585438"/>
                </a:lnTo>
                <a:lnTo>
                  <a:pt x="55796" y="556738"/>
                </a:lnTo>
                <a:lnTo>
                  <a:pt x="27095" y="519961"/>
                </a:lnTo>
                <a:lnTo>
                  <a:pt x="8200" y="477334"/>
                </a:lnTo>
                <a:lnTo>
                  <a:pt x="228" y="431393"/>
                </a:lnTo>
                <a:lnTo>
                  <a:pt x="0" y="422034"/>
                </a:lnTo>
                <a:lnTo>
                  <a:pt x="0" y="190500"/>
                </a:lnTo>
                <a:lnTo>
                  <a:pt x="5710" y="144200"/>
                </a:lnTo>
                <a:lnTo>
                  <a:pt x="22492" y="100697"/>
                </a:lnTo>
                <a:lnTo>
                  <a:pt x="49340" y="62575"/>
                </a:lnTo>
                <a:lnTo>
                  <a:pt x="84663" y="32105"/>
                </a:lnTo>
                <a:lnTo>
                  <a:pt x="126332" y="11130"/>
                </a:lnTo>
                <a:lnTo>
                  <a:pt x="171827" y="915"/>
                </a:lnTo>
                <a:lnTo>
                  <a:pt x="190500" y="0"/>
                </a:lnTo>
                <a:lnTo>
                  <a:pt x="1680514" y="0"/>
                </a:lnTo>
                <a:lnTo>
                  <a:pt x="1726813" y="5710"/>
                </a:lnTo>
                <a:lnTo>
                  <a:pt x="1770316" y="22492"/>
                </a:lnTo>
                <a:lnTo>
                  <a:pt x="1808438" y="49340"/>
                </a:lnTo>
                <a:lnTo>
                  <a:pt x="1838909" y="84663"/>
                </a:lnTo>
                <a:lnTo>
                  <a:pt x="1859883" y="126332"/>
                </a:lnTo>
                <a:lnTo>
                  <a:pt x="1870099" y="171827"/>
                </a:lnTo>
                <a:lnTo>
                  <a:pt x="1871014" y="190500"/>
                </a:lnTo>
                <a:lnTo>
                  <a:pt x="1871014" y="422034"/>
                </a:lnTo>
                <a:lnTo>
                  <a:pt x="1865303" y="468333"/>
                </a:lnTo>
                <a:lnTo>
                  <a:pt x="1848522" y="511836"/>
                </a:lnTo>
                <a:lnTo>
                  <a:pt x="1821674" y="549958"/>
                </a:lnTo>
                <a:lnTo>
                  <a:pt x="1786350" y="580429"/>
                </a:lnTo>
                <a:lnTo>
                  <a:pt x="1744681" y="601403"/>
                </a:lnTo>
                <a:lnTo>
                  <a:pt x="1699186" y="611619"/>
                </a:lnTo>
                <a:lnTo>
                  <a:pt x="1680514" y="612534"/>
                </a:lnTo>
                <a:close/>
              </a:path>
            </a:pathLst>
          </a:custGeom>
          <a:solidFill>
            <a:srgbClr val="D0FF58"/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830051" y="3408058"/>
            <a:ext cx="7869555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20"/>
              </a:spcBef>
              <a:tabLst>
                <a:tab pos="5634355" algn="l"/>
              </a:tabLst>
            </a:pPr>
            <a:r>
              <a:rPr sz="8500" b="1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WHX</a:t>
            </a:r>
            <a:r>
              <a:rPr sz="8500" b="1" spc="15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 </a:t>
            </a:r>
            <a:r>
              <a:rPr sz="8800" b="1" spc="-10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Nairobi</a:t>
            </a:r>
            <a:r>
              <a:rPr sz="8800" b="1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	</a:t>
            </a:r>
            <a:r>
              <a:rPr sz="8500" b="1" spc="-20" dirty="0">
                <a:solidFill>
                  <a:srgbClr val="D0FF58"/>
                </a:solidFill>
                <a:latin typeface="Darker Grotesque SemiBold"/>
                <a:cs typeface="Darker Grotesque SemiBold"/>
              </a:rPr>
              <a:t>2025</a:t>
            </a:r>
            <a:endParaRPr sz="8500" dirty="0">
              <a:latin typeface="Darker Grotesque SemiBold"/>
              <a:cs typeface="Darker Grotesque Semi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2800" y="2730782"/>
            <a:ext cx="430530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6645" algn="l"/>
                <a:tab pos="3756025" algn="l"/>
              </a:tabLst>
            </a:pPr>
            <a:r>
              <a:rPr sz="60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I’m</a:t>
            </a:r>
            <a:r>
              <a:rPr sz="60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	</a:t>
            </a:r>
            <a:r>
              <a:rPr sz="6000" spc="-1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speaking</a:t>
            </a:r>
            <a:r>
              <a:rPr sz="6000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	</a:t>
            </a:r>
            <a:r>
              <a:rPr sz="6000" spc="-25" dirty="0">
                <a:solidFill>
                  <a:srgbClr val="FFFFFF"/>
                </a:solidFill>
                <a:latin typeface="Darker Grotesque Medium"/>
                <a:cs typeface="Darker Grotesque Medium"/>
              </a:rPr>
              <a:t>at</a:t>
            </a:r>
            <a:endParaRPr sz="6000" dirty="0">
              <a:latin typeface="Darker Grotesque Medium"/>
              <a:cs typeface="Darker Grotesque Medium"/>
            </a:endParaRPr>
          </a:p>
        </p:txBody>
      </p:sp>
      <p:sp>
        <p:nvSpPr>
          <p:cNvPr id="53" name="object 2">
            <a:extLst>
              <a:ext uri="{FF2B5EF4-FFF2-40B4-BE49-F238E27FC236}">
                <a16:creationId xmlns:a16="http://schemas.microsoft.com/office/drawing/2014/main" id="{7CF4E22A-2F2C-1F16-C097-9919348657C6}"/>
              </a:ext>
            </a:extLst>
          </p:cNvPr>
          <p:cNvSpPr txBox="1"/>
          <p:nvPr/>
        </p:nvSpPr>
        <p:spPr>
          <a:xfrm>
            <a:off x="810451" y="4782127"/>
            <a:ext cx="2070558" cy="6309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0825">
              <a:lnSpc>
                <a:spcPct val="100000"/>
              </a:lnSpc>
              <a:spcBef>
                <a:spcPts val="1265"/>
              </a:spcBef>
            </a:pPr>
            <a:r>
              <a:rPr sz="4100" b="1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Join</a:t>
            </a:r>
            <a:r>
              <a:rPr sz="4100" b="1" spc="-65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 </a:t>
            </a:r>
            <a:r>
              <a:rPr sz="4100" b="1" spc="-25" dirty="0">
                <a:solidFill>
                  <a:srgbClr val="133424"/>
                </a:solidFill>
                <a:latin typeface="Darker Grotesque SemiBold"/>
                <a:cs typeface="Darker Grotesque SemiBold"/>
              </a:rPr>
              <a:t>me</a:t>
            </a:r>
            <a:endParaRPr sz="4100" dirty="0">
              <a:latin typeface="Darker Grotesque SemiBold"/>
              <a:cs typeface="Darker Grotesque SemiBold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19EA7C-4AEB-156E-5020-144DED69C7E7}"/>
              </a:ext>
            </a:extLst>
          </p:cNvPr>
          <p:cNvSpPr txBox="1"/>
          <p:nvPr/>
        </p:nvSpPr>
        <p:spPr>
          <a:xfrm>
            <a:off x="-494270" y="30913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21735033FF18438959E53FA1C9321E" ma:contentTypeVersion="13" ma:contentTypeDescription="Create a new document." ma:contentTypeScope="" ma:versionID="62881b3b407ec51379da5fcb389f019d">
  <xsd:schema xmlns:xsd="http://www.w3.org/2001/XMLSchema" xmlns:xs="http://www.w3.org/2001/XMLSchema" xmlns:p="http://schemas.microsoft.com/office/2006/metadata/properties" xmlns:ns2="44d030d3-8934-4b4d-9fef-c729371ef614" xmlns:ns3="8cfecb0d-e2da-4fb2-87ac-f0eba785837a" targetNamespace="http://schemas.microsoft.com/office/2006/metadata/properties" ma:root="true" ma:fieldsID="c6a3cc285b50d3ae5e9e430998209f83" ns2:_="" ns3:_="">
    <xsd:import namespace="44d030d3-8934-4b4d-9fef-c729371ef614"/>
    <xsd:import namespace="8cfecb0d-e2da-4fb2-87ac-f0eba785837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030d3-8934-4b4d-9fef-c729371ef61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ecb0d-e2da-4fb2-87ac-f0eba785837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b5be5da-3cd2-40a0-bcec-a7742c033c2d}" ma:internalName="TaxCatchAll" ma:showField="CatchAllData" ma:web="8cfecb0d-e2da-4fb2-87ac-f0eba78583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fecb0d-e2da-4fb2-87ac-f0eba785837a" xsi:nil="true"/>
    <lcf76f155ced4ddcb4097134ff3c332f xmlns="44d030d3-8934-4b4d-9fef-c729371ef61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F88DAC8-8083-41BD-B7D2-EE2536F6C564}"/>
</file>

<file path=customXml/itemProps2.xml><?xml version="1.0" encoding="utf-8"?>
<ds:datastoreItem xmlns:ds="http://schemas.openxmlformats.org/officeDocument/2006/customXml" ds:itemID="{83412C96-88BB-4D2B-80F0-7630A27BCE95}"/>
</file>

<file path=customXml/itemProps3.xml><?xml version="1.0" encoding="utf-8"?>
<ds:datastoreItem xmlns:ds="http://schemas.openxmlformats.org/officeDocument/2006/customXml" ds:itemID="{E3CAE126-0E64-47FD-B420-5E86ADAE0ED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11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Darker Grotesque Medium</vt:lpstr>
      <vt:lpstr>Darker Grotesque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Ravi, Angela</cp:lastModifiedBy>
  <cp:revision>1</cp:revision>
  <dcterms:created xsi:type="dcterms:W3CDTF">2025-10-09T07:51:29Z</dcterms:created>
  <dcterms:modified xsi:type="dcterms:W3CDTF">2025-10-09T10:06:28Z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Producer">
    <vt:lpwstr>Adobe XD</vt:lpwstr>
  </property>
  <property fmtid="{D5CDD505-2E9C-101B-9397-08002B2CF9AE}" pid="4" name="LastSaved">
    <vt:filetime>2025-10-09T00:00:00Z</vt:filetime>
  </property>
  <property fmtid="{D5CDD505-2E9C-101B-9397-08002B2CF9AE}" pid="5" name="MSIP_Label_2bbab825-a111-45e4-86a1-18cee0005896_Enabled">
    <vt:lpwstr>true</vt:lpwstr>
  </property>
  <property fmtid="{D5CDD505-2E9C-101B-9397-08002B2CF9AE}" pid="6" name="MSIP_Label_2bbab825-a111-45e4-86a1-18cee0005896_SetDate">
    <vt:lpwstr>2025-10-09T08:10:49Z</vt:lpwstr>
  </property>
  <property fmtid="{D5CDD505-2E9C-101B-9397-08002B2CF9AE}" pid="7" name="MSIP_Label_2bbab825-a111-45e4-86a1-18cee0005896_Method">
    <vt:lpwstr>Standard</vt:lpwstr>
  </property>
  <property fmtid="{D5CDD505-2E9C-101B-9397-08002B2CF9AE}" pid="8" name="MSIP_Label_2bbab825-a111-45e4-86a1-18cee0005896_Name">
    <vt:lpwstr>2bbab825-a111-45e4-86a1-18cee0005896</vt:lpwstr>
  </property>
  <property fmtid="{D5CDD505-2E9C-101B-9397-08002B2CF9AE}" pid="9" name="MSIP_Label_2bbab825-a111-45e4-86a1-18cee0005896_SiteId">
    <vt:lpwstr>2567d566-604c-408a-8a60-55d0dc9d9d6b</vt:lpwstr>
  </property>
  <property fmtid="{D5CDD505-2E9C-101B-9397-08002B2CF9AE}" pid="10" name="MSIP_Label_2bbab825-a111-45e4-86a1-18cee0005896_ActionId">
    <vt:lpwstr>72142dfb-0a51-4aa8-ad4d-7d3daa7d7a2b</vt:lpwstr>
  </property>
  <property fmtid="{D5CDD505-2E9C-101B-9397-08002B2CF9AE}" pid="11" name="MSIP_Label_2bbab825-a111-45e4-86a1-18cee0005896_ContentBits">
    <vt:lpwstr>2</vt:lpwstr>
  </property>
  <property fmtid="{D5CDD505-2E9C-101B-9397-08002B2CF9AE}" pid="12" name="MSIP_Label_2bbab825-a111-45e4-86a1-18cee0005896_Tag">
    <vt:lpwstr>50, 3, 0, 1</vt:lpwstr>
  </property>
  <property fmtid="{D5CDD505-2E9C-101B-9397-08002B2CF9AE}" pid="13" name="ClassificationContentMarkingFooterLocations">
    <vt:lpwstr>Office Theme:8</vt:lpwstr>
  </property>
  <property fmtid="{D5CDD505-2E9C-101B-9397-08002B2CF9AE}" pid="14" name="ClassificationContentMarkingFooterText">
    <vt:lpwstr>Information Classification: General</vt:lpwstr>
  </property>
  <property fmtid="{D5CDD505-2E9C-101B-9397-08002B2CF9AE}" pid="15" name="ContentTypeId">
    <vt:lpwstr>0x010100CE21735033FF18438959E53FA1C9321E</vt:lpwstr>
  </property>
</Properties>
</file>