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890000" cy="1270000"/>
  <p:notesSz cx="8890000" cy="127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FF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837CE3-3C01-F74F-9FD1-9032F0962B9F}" v="8" dt="2025-10-09T10:09:54.04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07"/>
    <p:restoredTop sz="94706"/>
  </p:normalViewPr>
  <p:slideViewPr>
    <p:cSldViewPr>
      <p:cViewPr varScale="1">
        <p:scale>
          <a:sx n="207" d="100"/>
          <a:sy n="207" d="100"/>
        </p:scale>
        <p:origin x="176" y="20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i, Angela" userId="a1c3b61b-0523-4f83-90ed-f1a2aa11f747" providerId="ADAL" clId="{876A8659-F190-584C-AB20-7BC4F406D43F}"/>
    <pc:docChg chg="undo custSel mod modSld modMainMaster">
      <pc:chgData name="Ravi, Angela" userId="a1c3b61b-0523-4f83-90ed-f1a2aa11f747" providerId="ADAL" clId="{876A8659-F190-584C-AB20-7BC4F406D43F}" dt="2025-10-09T10:10:09.405" v="94" actId="1036"/>
      <pc:docMkLst>
        <pc:docMk/>
      </pc:docMkLst>
      <pc:sldChg chg="addSp delSp modSp mod">
        <pc:chgData name="Ravi, Angela" userId="a1c3b61b-0523-4f83-90ed-f1a2aa11f747" providerId="ADAL" clId="{876A8659-F190-584C-AB20-7BC4F406D43F}" dt="2025-10-09T10:10:09.405" v="94" actId="1036"/>
        <pc:sldMkLst>
          <pc:docMk/>
          <pc:sldMk cId="0" sldId="256"/>
        </pc:sldMkLst>
        <pc:spChg chg="add del mod">
          <ac:chgData name="Ravi, Angela" userId="a1c3b61b-0523-4f83-90ed-f1a2aa11f747" providerId="ADAL" clId="{876A8659-F190-584C-AB20-7BC4F406D43F}" dt="2025-10-09T09:57:47.501" v="72" actId="21"/>
          <ac:spMkLst>
            <pc:docMk/>
            <pc:sldMk cId="0" sldId="256"/>
            <ac:spMk id="2" creationId="{00000000-0000-0000-0000-000000000000}"/>
          </ac:spMkLst>
        </pc:spChg>
        <pc:spChg chg="add del mod">
          <ac:chgData name="Ravi, Angela" userId="a1c3b61b-0523-4f83-90ed-f1a2aa11f747" providerId="ADAL" clId="{876A8659-F190-584C-AB20-7BC4F406D43F}" dt="2025-10-09T10:09:53.419" v="89"/>
          <ac:spMkLst>
            <pc:docMk/>
            <pc:sldMk cId="0" sldId="256"/>
            <ac:spMk id="2" creationId="{386FE354-830A-45DA-A29D-0DBB4972F24C}"/>
          </ac:spMkLst>
        </pc:spChg>
        <pc:spChg chg="mod">
          <ac:chgData name="Ravi, Angela" userId="a1c3b61b-0523-4f83-90ed-f1a2aa11f747" providerId="ADAL" clId="{876A8659-F190-584C-AB20-7BC4F406D43F}" dt="2025-10-09T10:10:09.405" v="94" actId="1036"/>
          <ac:spMkLst>
            <pc:docMk/>
            <pc:sldMk cId="0" sldId="256"/>
            <ac:spMk id="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10:09.405" v="94" actId="1036"/>
          <ac:spMkLst>
            <pc:docMk/>
            <pc:sldMk cId="0" sldId="256"/>
            <ac:spMk id="4" creationId="{00000000-0000-0000-0000-000000000000}"/>
          </ac:spMkLst>
        </pc:spChg>
        <pc:spChg chg="del mod">
          <ac:chgData name="Ravi, Angela" userId="a1c3b61b-0523-4f83-90ed-f1a2aa11f747" providerId="ADAL" clId="{876A8659-F190-584C-AB20-7BC4F406D43F}" dt="2025-10-09T09:20:46.883" v="43" actId="21"/>
          <ac:spMkLst>
            <pc:docMk/>
            <pc:sldMk cId="0" sldId="256"/>
            <ac:spMk id="8" creationId="{00000000-0000-0000-0000-000000000000}"/>
          </ac:spMkLst>
        </pc:spChg>
        <pc:spChg chg="add del mod">
          <ac:chgData name="Ravi, Angela" userId="a1c3b61b-0523-4f83-90ed-f1a2aa11f747" providerId="ADAL" clId="{876A8659-F190-584C-AB20-7BC4F406D43F}" dt="2025-10-09T09:20:00.240" v="24" actId="21"/>
          <ac:spMkLst>
            <pc:docMk/>
            <pc:sldMk cId="0" sldId="256"/>
            <ac:spMk id="30" creationId="{B9F221AC-FDD0-28FD-92D0-1A326C5E690C}"/>
          </ac:spMkLst>
        </pc:spChg>
        <pc:spChg chg="add mod">
          <ac:chgData name="Ravi, Angela" userId="a1c3b61b-0523-4f83-90ed-f1a2aa11f747" providerId="ADAL" clId="{876A8659-F190-584C-AB20-7BC4F406D43F}" dt="2025-10-09T09:36:08.464" v="60" actId="164"/>
          <ac:spMkLst>
            <pc:docMk/>
            <pc:sldMk cId="0" sldId="256"/>
            <ac:spMk id="31" creationId="{587385F8-E4FA-483C-23AF-FB2F83016EA9}"/>
          </ac:spMkLst>
        </pc:spChg>
        <pc:spChg chg="add mod">
          <ac:chgData name="Ravi, Angela" userId="a1c3b61b-0523-4f83-90ed-f1a2aa11f747" providerId="ADAL" clId="{876A8659-F190-584C-AB20-7BC4F406D43F}" dt="2025-10-09T09:36:08.464" v="60" actId="164"/>
          <ac:spMkLst>
            <pc:docMk/>
            <pc:sldMk cId="0" sldId="256"/>
            <ac:spMk id="34" creationId="{CA463442-DD1B-4820-A804-DF3E9AE1F9DA}"/>
          </ac:spMkLst>
        </pc:spChg>
        <pc:grpChg chg="del mod">
          <ac:chgData name="Ravi, Angela" userId="a1c3b61b-0523-4f83-90ed-f1a2aa11f747" providerId="ADAL" clId="{876A8659-F190-584C-AB20-7BC4F406D43F}" dt="2025-10-09T09:20:48.988" v="44" actId="478"/>
          <ac:grpSpMkLst>
            <pc:docMk/>
            <pc:sldMk cId="0" sldId="256"/>
            <ac:grpSpMk id="5" creationId="{00000000-0000-0000-0000-000000000000}"/>
          </ac:grpSpMkLst>
        </pc:grpChg>
        <pc:grpChg chg="add mod">
          <ac:chgData name="Ravi, Angela" userId="a1c3b61b-0523-4f83-90ed-f1a2aa11f747" providerId="ADAL" clId="{876A8659-F190-584C-AB20-7BC4F406D43F}" dt="2025-10-09T10:04:12.648" v="79" actId="1038"/>
          <ac:grpSpMkLst>
            <pc:docMk/>
            <pc:sldMk cId="0" sldId="256"/>
            <ac:grpSpMk id="5" creationId="{CB06CE0F-6042-1153-2917-017C1C3D4FEA}"/>
          </ac:grpSpMkLst>
        </pc:grpChg>
        <pc:grpChg chg="mod">
          <ac:chgData name="Ravi, Angela" userId="a1c3b61b-0523-4f83-90ed-f1a2aa11f747" providerId="ADAL" clId="{876A8659-F190-584C-AB20-7BC4F406D43F}" dt="2025-10-09T09:13:50.058" v="16" actId="164"/>
          <ac:grpSpMkLst>
            <pc:docMk/>
            <pc:sldMk cId="0" sldId="256"/>
            <ac:grpSpMk id="9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3:50.058" v="16" actId="164"/>
          <ac:grpSpMkLst>
            <pc:docMk/>
            <pc:sldMk cId="0" sldId="256"/>
            <ac:grpSpMk id="12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3:50.058" v="16" actId="164"/>
          <ac:grpSpMkLst>
            <pc:docMk/>
            <pc:sldMk cId="0" sldId="256"/>
            <ac:grpSpMk id="17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3:50.058" v="16" actId="164"/>
          <ac:grpSpMkLst>
            <pc:docMk/>
            <pc:sldMk cId="0" sldId="256"/>
            <ac:grpSpMk id="20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3:50.058" v="16" actId="164"/>
          <ac:grpSpMkLst>
            <pc:docMk/>
            <pc:sldMk cId="0" sldId="256"/>
            <ac:grpSpMk id="24" creationId="{00000000-0000-0000-0000-000000000000}"/>
          </ac:grpSpMkLst>
        </pc:grpChg>
        <pc:grpChg chg="add del mod">
          <ac:chgData name="Ravi, Angela" userId="a1c3b61b-0523-4f83-90ed-f1a2aa11f747" providerId="ADAL" clId="{876A8659-F190-584C-AB20-7BC4F406D43F}" dt="2025-10-09T09:57:47.501" v="72" actId="21"/>
          <ac:grpSpMkLst>
            <pc:docMk/>
            <pc:sldMk cId="0" sldId="256"/>
            <ac:grpSpMk id="29" creationId="{136293AA-EDC1-A9A4-39E2-50EEE14405DE}"/>
          </ac:grpSpMkLst>
        </pc:grpChg>
        <pc:picChg chg="mod">
          <ac:chgData name="Ravi, Angela" userId="a1c3b61b-0523-4f83-90ed-f1a2aa11f747" providerId="ADAL" clId="{876A8659-F190-584C-AB20-7BC4F406D43F}" dt="2025-10-09T09:13:50.058" v="16" actId="164"/>
          <ac:picMkLst>
            <pc:docMk/>
            <pc:sldMk cId="0" sldId="256"/>
            <ac:picMk id="16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3:50.058" v="16" actId="164"/>
          <ac:picMkLst>
            <pc:docMk/>
            <pc:sldMk cId="0" sldId="256"/>
            <ac:picMk id="28" creationId="{00000000-0000-0000-0000-000000000000}"/>
          </ac:picMkLst>
        </pc:picChg>
        <pc:picChg chg="add del mod modCrop">
          <ac:chgData name="Ravi, Angela" userId="a1c3b61b-0523-4f83-90ed-f1a2aa11f747" providerId="ADAL" clId="{876A8659-F190-584C-AB20-7BC4F406D43F}" dt="2025-10-09T09:57:47.501" v="72" actId="21"/>
          <ac:picMkLst>
            <pc:docMk/>
            <pc:sldMk cId="0" sldId="256"/>
            <ac:picMk id="33" creationId="{1E44B609-9F2E-5BA9-1E61-4CEB8F629C23}"/>
          </ac:picMkLst>
        </pc:picChg>
      </pc:sldChg>
      <pc:sldMasterChg chg="addSp delSp modSp mod modSldLayout">
        <pc:chgData name="Ravi, Angela" userId="a1c3b61b-0523-4f83-90ed-f1a2aa11f747" providerId="ADAL" clId="{876A8659-F190-584C-AB20-7BC4F406D43F}" dt="2025-10-09T10:10:03.193" v="92"/>
        <pc:sldMasterMkLst>
          <pc:docMk/>
          <pc:sldMasterMk cId="0" sldId="2147483648"/>
        </pc:sldMasterMkLst>
        <pc:spChg chg="del">
          <ac:chgData name="Ravi, Angela" userId="a1c3b61b-0523-4f83-90ed-f1a2aa11f747" providerId="ADAL" clId="{876A8659-F190-584C-AB20-7BC4F406D43F}" dt="2025-10-09T08:08:49.194" v="13" actId="478"/>
          <ac:spMkLst>
            <pc:docMk/>
            <pc:sldMasterMk cId="0" sldId="2147483648"/>
            <ac:spMk id="2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5:26.298" v="84" actId="1076"/>
          <ac:spMkLst>
            <pc:docMk/>
            <pc:sldMasterMk cId="0" sldId="2147483648"/>
            <ac:spMk id="2" creationId="{A93CB67F-7C04-7ACA-A8AF-2FF99FE6F42B}"/>
          </ac:spMkLst>
        </pc:spChg>
        <pc:spChg chg="del">
          <ac:chgData name="Ravi, Angela" userId="a1c3b61b-0523-4f83-90ed-f1a2aa11f747" providerId="ADAL" clId="{876A8659-F190-584C-AB20-7BC4F406D43F}" dt="2025-10-09T08:08:35.281" v="6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08:45.381" v="11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08:44.392" v="10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08:47.695" v="12" actId="478"/>
          <ac:spMkLst>
            <pc:docMk/>
            <pc:sldMasterMk cId="0" sldId="2147483648"/>
            <ac:spMk id="6" creationId="{00000000-0000-0000-0000-000000000000}"/>
          </ac:spMkLst>
        </pc:spChg>
        <pc:spChg chg="add del">
          <ac:chgData name="Ravi, Angela" userId="a1c3b61b-0523-4f83-90ed-f1a2aa11f747" providerId="ADAL" clId="{876A8659-F190-584C-AB20-7BC4F406D43F}" dt="2025-10-09T08:08:39.517" v="9" actId="478"/>
          <ac:spMkLst>
            <pc:docMk/>
            <pc:sldMasterMk cId="0" sldId="2147483648"/>
            <ac:spMk id="8" creationId="{0296D45D-DA83-BCF0-1547-9FAEF71BC961}"/>
          </ac:spMkLst>
        </pc:spChg>
        <pc:spChg chg="mod">
          <ac:chgData name="Ravi, Angela" userId="a1c3b61b-0523-4f83-90ed-f1a2aa11f747" providerId="ADAL" clId="{876A8659-F190-584C-AB20-7BC4F406D43F}" dt="2025-10-09T09:57:53.504" v="73"/>
          <ac:spMkLst>
            <pc:docMk/>
            <pc:sldMasterMk cId="0" sldId="2147483648"/>
            <ac:spMk id="12" creationId="{2A26D18F-33FE-D1DA-1D4F-E3E44D88AA04}"/>
          </ac:spMkLst>
        </pc:spChg>
        <pc:spChg chg="add del">
          <ac:chgData name="Ravi, Angela" userId="a1c3b61b-0523-4f83-90ed-f1a2aa11f747" providerId="ADAL" clId="{876A8659-F190-584C-AB20-7BC4F406D43F}" dt="2025-10-09T08:08:37.469" v="8" actId="478"/>
          <ac:spMkLst>
            <pc:docMk/>
            <pc:sldMasterMk cId="0" sldId="2147483648"/>
            <ac:spMk id="1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7:53.504" v="73"/>
          <ac:spMkLst>
            <pc:docMk/>
            <pc:sldMasterMk cId="0" sldId="2147483648"/>
            <ac:spMk id="19" creationId="{4B040462-0D57-B5EA-F7E1-8DE966B03BD6}"/>
          </ac:spMkLst>
        </pc:spChg>
        <pc:spChg chg="mod">
          <ac:chgData name="Ravi, Angela" userId="a1c3b61b-0523-4f83-90ed-f1a2aa11f747" providerId="ADAL" clId="{876A8659-F190-584C-AB20-7BC4F406D43F}" dt="2025-10-09T09:57:53.504" v="73"/>
          <ac:spMkLst>
            <pc:docMk/>
            <pc:sldMasterMk cId="0" sldId="2147483648"/>
            <ac:spMk id="21" creationId="{1B20E45E-8841-A645-B215-FC3854C3D977}"/>
          </ac:spMkLst>
        </pc:spChg>
        <pc:spChg chg="mod">
          <ac:chgData name="Ravi, Angela" userId="a1c3b61b-0523-4f83-90ed-f1a2aa11f747" providerId="ADAL" clId="{876A8659-F190-584C-AB20-7BC4F406D43F}" dt="2025-10-09T09:57:53.504" v="73"/>
          <ac:spMkLst>
            <pc:docMk/>
            <pc:sldMasterMk cId="0" sldId="2147483648"/>
            <ac:spMk id="24" creationId="{3659D38B-1F0C-F981-1048-6EC0872B8CF0}"/>
          </ac:spMkLst>
        </pc:spChg>
        <pc:picChg chg="mod">
          <ac:chgData name="Ravi, Angela" userId="a1c3b61b-0523-4f83-90ed-f1a2aa11f747" providerId="ADAL" clId="{876A8659-F190-584C-AB20-7BC4F406D43F}" dt="2025-10-09T09:57:53.504" v="73"/>
          <ac:picMkLst>
            <pc:docMk/>
            <pc:sldMasterMk cId="0" sldId="2147483648"/>
            <ac:picMk id="6" creationId="{D3A5898B-D82E-EBCA-8C34-2B65B486363F}"/>
          </ac:picMkLst>
        </pc:picChg>
        <pc:picChg chg="mod">
          <ac:chgData name="Ravi, Angela" userId="a1c3b61b-0523-4f83-90ed-f1a2aa11f747" providerId="ADAL" clId="{876A8659-F190-584C-AB20-7BC4F406D43F}" dt="2025-10-09T09:57:53.504" v="73"/>
          <ac:picMkLst>
            <pc:docMk/>
            <pc:sldMasterMk cId="0" sldId="2147483648"/>
            <ac:picMk id="20" creationId="{7EDEFB96-09E5-3D73-D027-4AD84CB93FC8}"/>
          </ac:picMkLst>
        </pc:picChg>
        <pc:picChg chg="mod">
          <ac:chgData name="Ravi, Angela" userId="a1c3b61b-0523-4f83-90ed-f1a2aa11f747" providerId="ADAL" clId="{876A8659-F190-584C-AB20-7BC4F406D43F}" dt="2025-10-09T09:57:53.504" v="73"/>
          <ac:picMkLst>
            <pc:docMk/>
            <pc:sldMasterMk cId="0" sldId="2147483648"/>
            <ac:picMk id="22" creationId="{64CCC9A7-6AEC-722D-0A97-B4F3908AC229}"/>
          </ac:picMkLst>
        </pc:picChg>
        <pc:picChg chg="mod">
          <ac:chgData name="Ravi, Angela" userId="a1c3b61b-0523-4f83-90ed-f1a2aa11f747" providerId="ADAL" clId="{876A8659-F190-584C-AB20-7BC4F406D43F}" dt="2025-10-09T09:57:53.504" v="73"/>
          <ac:picMkLst>
            <pc:docMk/>
            <pc:sldMasterMk cId="0" sldId="2147483648"/>
            <ac:picMk id="23" creationId="{B05974E7-C817-A56F-CC58-823ED1A26496}"/>
          </ac:picMkLst>
        </pc:picChg>
        <pc:picChg chg="add mod">
          <ac:chgData name="Ravi, Angela" userId="a1c3b61b-0523-4f83-90ed-f1a2aa11f747" providerId="ADAL" clId="{876A8659-F190-584C-AB20-7BC4F406D43F}" dt="2025-10-09T09:57:53.504" v="73"/>
          <ac:picMkLst>
            <pc:docMk/>
            <pc:sldMasterMk cId="0" sldId="2147483648"/>
            <ac:picMk id="25" creationId="{538A9062-BD7B-0A2A-F85F-BFF2DFD52CE5}"/>
          </ac:picMkLst>
        </pc:picChg>
        <pc:sldLayoutChg chg="addSp delSp modSp mod">
          <pc:chgData name="Ravi, Angela" userId="a1c3b61b-0523-4f83-90ed-f1a2aa11f747" providerId="ADAL" clId="{876A8659-F190-584C-AB20-7BC4F406D43F}" dt="2025-10-09T10:10:03.193" v="92"/>
          <pc:sldLayoutMkLst>
            <pc:docMk/>
            <pc:sldMasterMk cId="0" sldId="2147483648"/>
            <pc:sldLayoutMk cId="0" sldId="2147483662"/>
          </pc:sldLayoutMkLst>
          <pc:spChg chg="del">
            <ac:chgData name="Ravi, Angela" userId="a1c3b61b-0523-4f83-90ed-f1a2aa11f747" providerId="ADAL" clId="{876A8659-F190-584C-AB20-7BC4F406D43F}" dt="2025-10-09T08:08:28.841" v="5" actId="478"/>
            <ac:spMkLst>
              <pc:docMk/>
              <pc:sldMasterMk cId="0" sldId="2147483648"/>
              <pc:sldLayoutMk cId="0" sldId="2147483662"/>
              <ac:spMk id="2" creationId="{00000000-0000-0000-0000-000000000000}"/>
            </ac:spMkLst>
          </pc:spChg>
          <pc:spChg chg="add del mod">
            <ac:chgData name="Ravi, Angela" userId="a1c3b61b-0523-4f83-90ed-f1a2aa11f747" providerId="ADAL" clId="{876A8659-F190-584C-AB20-7BC4F406D43F}" dt="2025-10-09T10:10:03.193" v="92"/>
            <ac:spMkLst>
              <pc:docMk/>
              <pc:sldMasterMk cId="0" sldId="2147483648"/>
              <pc:sldLayoutMk cId="0" sldId="2147483662"/>
              <ac:spMk id="2" creationId="{5E2E132B-1D5D-D530-951F-573B331C5F0A}"/>
            </ac:spMkLst>
          </pc:spChg>
          <pc:spChg chg="del">
            <ac:chgData name="Ravi, Angela" userId="a1c3b61b-0523-4f83-90ed-f1a2aa11f747" providerId="ADAL" clId="{876A8659-F190-584C-AB20-7BC4F406D43F}" dt="2025-10-09T08:08:27.843" v="4" actId="478"/>
            <ac:spMkLst>
              <pc:docMk/>
              <pc:sldMasterMk cId="0" sldId="2147483648"/>
              <pc:sldLayoutMk cId="0" sldId="2147483662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66750" y="393700"/>
            <a:ext cx="7556500" cy="26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chemeClr val="bg1"/>
                </a:solidFill>
                <a:latin typeface="Darker Grotesque Medium"/>
                <a:cs typeface="Darker Grotesque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33500" y="711200"/>
            <a:ext cx="6223000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445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445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03500" y="114300"/>
            <a:ext cx="2236470" cy="497840"/>
          </a:xfrm>
          <a:prstGeom prst="rect">
            <a:avLst/>
          </a:prstGeom>
        </p:spPr>
        <p:txBody>
          <a:bodyPr lIns="0" tIns="0" rIns="0" bIns="0"/>
          <a:lstStyle>
            <a:lvl1pPr>
              <a:defRPr sz="3100" b="0" i="0">
                <a:solidFill>
                  <a:schemeClr val="bg1"/>
                </a:solidFill>
                <a:latin typeface="Darker Grotesque Medium"/>
                <a:cs typeface="Darker Grotesque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44500" y="292100"/>
            <a:ext cx="3867150" cy="83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578350" y="292100"/>
            <a:ext cx="3867150" cy="83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445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03500" y="114300"/>
            <a:ext cx="2236470" cy="497840"/>
          </a:xfrm>
          <a:prstGeom prst="rect">
            <a:avLst/>
          </a:prstGeom>
        </p:spPr>
        <p:txBody>
          <a:bodyPr lIns="0" tIns="0" rIns="0" bIns="0"/>
          <a:lstStyle>
            <a:lvl1pPr>
              <a:defRPr sz="3100" b="0" i="0">
                <a:solidFill>
                  <a:schemeClr val="bg1"/>
                </a:solidFill>
                <a:latin typeface="Darker Grotesque Medium"/>
                <a:cs typeface="Darker Grotesque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445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445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 userDrawn="1"/>
        </p:nvSpPr>
        <p:spPr>
          <a:xfrm>
            <a:off x="0" y="0"/>
            <a:ext cx="8890000" cy="1270000"/>
          </a:xfrm>
          <a:custGeom>
            <a:avLst/>
            <a:gdLst/>
            <a:ahLst/>
            <a:cxnLst/>
            <a:rect l="l" t="t" r="r" b="b"/>
            <a:pathLst>
              <a:path w="8890000" h="1270000">
                <a:moveTo>
                  <a:pt x="8890000" y="1270000"/>
                </a:moveTo>
                <a:lnTo>
                  <a:pt x="0" y="1270000"/>
                </a:lnTo>
                <a:lnTo>
                  <a:pt x="0" y="0"/>
                </a:lnTo>
                <a:lnTo>
                  <a:pt x="8890000" y="0"/>
                </a:lnTo>
                <a:lnTo>
                  <a:pt x="8890000" y="1270000"/>
                </a:lnTo>
                <a:close/>
              </a:path>
            </a:pathLst>
          </a:custGeom>
          <a:solidFill>
            <a:srgbClr val="153424"/>
          </a:solidFill>
        </p:spPr>
        <p:txBody>
          <a:bodyPr wrap="square" lIns="0" tIns="0" rIns="0" bIns="0" rtlCol="0"/>
          <a:lstStyle/>
          <a:p>
            <a:pPr algn="l" rtl="0"/>
            <a:endParaRPr dirty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A93CB67F-7C04-7ACA-A8AF-2FF99FE6F42B}"/>
              </a:ext>
            </a:extLst>
          </p:cNvPr>
          <p:cNvSpPr txBox="1"/>
          <p:nvPr userDrawn="1"/>
        </p:nvSpPr>
        <p:spPr>
          <a:xfrm>
            <a:off x="241618" y="736136"/>
            <a:ext cx="1739264" cy="3984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0"/>
              </a:spcBef>
            </a:pPr>
            <a:r>
              <a:rPr sz="17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22-24</a:t>
            </a:r>
            <a:r>
              <a:rPr sz="1700" b="1" spc="-3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17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October</a:t>
            </a:r>
            <a:r>
              <a:rPr sz="1700" b="1" spc="-3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170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2025</a:t>
            </a:r>
            <a:endParaRPr sz="1700" dirty="0">
              <a:latin typeface="Darker Grotesque SemiBold"/>
              <a:cs typeface="Darker Grotesque SemiBold"/>
            </a:endParaRPr>
          </a:p>
          <a:p>
            <a:pPr marL="12700">
              <a:lnSpc>
                <a:spcPct val="80000"/>
              </a:lnSpc>
            </a:pPr>
            <a:r>
              <a:rPr sz="14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KICC,</a:t>
            </a:r>
            <a:r>
              <a:rPr sz="14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14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Nairobi,</a:t>
            </a:r>
            <a:r>
              <a:rPr sz="14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Kenya</a:t>
            </a:r>
            <a:endParaRPr sz="1400" dirty="0">
              <a:latin typeface="Darker Grotesque Medium"/>
              <a:cs typeface="Darker Grotesque Medium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1B8B4CD-4C22-F51B-5422-06A05D4DA96B}"/>
              </a:ext>
            </a:extLst>
          </p:cNvPr>
          <p:cNvGrpSpPr/>
          <p:nvPr userDrawn="1"/>
        </p:nvGrpSpPr>
        <p:grpSpPr>
          <a:xfrm>
            <a:off x="215900" y="165354"/>
            <a:ext cx="2091854" cy="507745"/>
            <a:chOff x="215900" y="165354"/>
            <a:chExt cx="2091854" cy="507745"/>
          </a:xfrm>
        </p:grpSpPr>
        <p:grpSp>
          <p:nvGrpSpPr>
            <p:cNvPr id="4" name="object 9">
              <a:extLst>
                <a:ext uri="{FF2B5EF4-FFF2-40B4-BE49-F238E27FC236}">
                  <a16:creationId xmlns:a16="http://schemas.microsoft.com/office/drawing/2014/main" id="{403F5A8B-FFB3-E7FF-F76A-5D1D526353E9}"/>
                </a:ext>
              </a:extLst>
            </p:cNvPr>
            <p:cNvGrpSpPr/>
            <p:nvPr/>
          </p:nvGrpSpPr>
          <p:grpSpPr>
            <a:xfrm>
              <a:off x="215900" y="165358"/>
              <a:ext cx="619760" cy="179705"/>
              <a:chOff x="215900" y="165358"/>
              <a:chExt cx="619760" cy="179705"/>
            </a:xfrm>
          </p:grpSpPr>
          <p:pic>
            <p:nvPicPr>
              <p:cNvPr id="23" name="object 10">
                <a:extLst>
                  <a:ext uri="{FF2B5EF4-FFF2-40B4-BE49-F238E27FC236}">
                    <a16:creationId xmlns:a16="http://schemas.microsoft.com/office/drawing/2014/main" id="{B05974E7-C817-A56F-CC58-823ED1A26496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491387" y="165358"/>
                <a:ext cx="344213" cy="179391"/>
              </a:xfrm>
              <a:prstGeom prst="rect">
                <a:avLst/>
              </a:prstGeom>
            </p:spPr>
          </p:pic>
          <p:sp>
            <p:nvSpPr>
              <p:cNvPr id="24" name="object 11">
                <a:extLst>
                  <a:ext uri="{FF2B5EF4-FFF2-40B4-BE49-F238E27FC236}">
                    <a16:creationId xmlns:a16="http://schemas.microsoft.com/office/drawing/2014/main" id="{3659D38B-1F0C-F981-1048-6EC0872B8CF0}"/>
                  </a:ext>
                </a:extLst>
              </p:cNvPr>
              <p:cNvSpPr/>
              <p:nvPr/>
            </p:nvSpPr>
            <p:spPr>
              <a:xfrm>
                <a:off x="215900" y="165358"/>
                <a:ext cx="260985" cy="179705"/>
              </a:xfrm>
              <a:custGeom>
                <a:avLst/>
                <a:gdLst/>
                <a:ahLst/>
                <a:cxnLst/>
                <a:rect l="l" t="t" r="r" b="b"/>
                <a:pathLst>
                  <a:path w="260984" h="179704">
                    <a:moveTo>
                      <a:pt x="72077" y="179543"/>
                    </a:moveTo>
                    <a:lnTo>
                      <a:pt x="61878" y="177838"/>
                    </a:lnTo>
                    <a:lnTo>
                      <a:pt x="62189" y="177838"/>
                    </a:lnTo>
                    <a:lnTo>
                      <a:pt x="53730" y="173258"/>
                    </a:lnTo>
                    <a:lnTo>
                      <a:pt x="47173" y="166341"/>
                    </a:lnTo>
                    <a:lnTo>
                      <a:pt x="43034" y="157371"/>
                    </a:lnTo>
                    <a:lnTo>
                      <a:pt x="0" y="0"/>
                    </a:lnTo>
                    <a:lnTo>
                      <a:pt x="28569" y="0"/>
                    </a:lnTo>
                    <a:lnTo>
                      <a:pt x="69597" y="150009"/>
                    </a:lnTo>
                    <a:lnTo>
                      <a:pt x="69691" y="150353"/>
                    </a:lnTo>
                    <a:lnTo>
                      <a:pt x="69798" y="150584"/>
                    </a:lnTo>
                    <a:lnTo>
                      <a:pt x="69898" y="150742"/>
                    </a:lnTo>
                    <a:lnTo>
                      <a:pt x="69981" y="150974"/>
                    </a:lnTo>
                    <a:lnTo>
                      <a:pt x="72263" y="159267"/>
                    </a:lnTo>
                    <a:lnTo>
                      <a:pt x="100115" y="159267"/>
                    </a:lnTo>
                    <a:lnTo>
                      <a:pt x="97345" y="165724"/>
                    </a:lnTo>
                    <a:lnTo>
                      <a:pt x="90595" y="173062"/>
                    </a:lnTo>
                    <a:lnTo>
                      <a:pt x="81911" y="177838"/>
                    </a:lnTo>
                    <a:lnTo>
                      <a:pt x="72077" y="179543"/>
                    </a:lnTo>
                    <a:close/>
                  </a:path>
                  <a:path w="260984" h="179704">
                    <a:moveTo>
                      <a:pt x="100115" y="159267"/>
                    </a:moveTo>
                    <a:lnTo>
                      <a:pt x="72263" y="159267"/>
                    </a:lnTo>
                    <a:lnTo>
                      <a:pt x="74148" y="151346"/>
                    </a:lnTo>
                    <a:lnTo>
                      <a:pt x="74237" y="150974"/>
                    </a:lnTo>
                    <a:lnTo>
                      <a:pt x="74337" y="150584"/>
                    </a:lnTo>
                    <a:lnTo>
                      <a:pt x="74451" y="150353"/>
                    </a:lnTo>
                    <a:lnTo>
                      <a:pt x="74559" y="150009"/>
                    </a:lnTo>
                    <a:lnTo>
                      <a:pt x="104590" y="22476"/>
                    </a:lnTo>
                    <a:lnTo>
                      <a:pt x="133271" y="0"/>
                    </a:lnTo>
                    <a:lnTo>
                      <a:pt x="132540" y="0"/>
                    </a:lnTo>
                    <a:lnTo>
                      <a:pt x="142610" y="1708"/>
                    </a:lnTo>
                    <a:lnTo>
                      <a:pt x="150975" y="6320"/>
                    </a:lnTo>
                    <a:lnTo>
                      <a:pt x="157377" y="13406"/>
                    </a:lnTo>
                    <a:lnTo>
                      <a:pt x="161115" y="22284"/>
                    </a:lnTo>
                    <a:lnTo>
                      <a:pt x="133041" y="22284"/>
                    </a:lnTo>
                    <a:lnTo>
                      <a:pt x="131608" y="28331"/>
                    </a:lnTo>
                    <a:lnTo>
                      <a:pt x="131517" y="28473"/>
                    </a:lnTo>
                    <a:lnTo>
                      <a:pt x="131410" y="28800"/>
                    </a:lnTo>
                    <a:lnTo>
                      <a:pt x="101374" y="156333"/>
                    </a:lnTo>
                    <a:lnTo>
                      <a:pt x="100115" y="159267"/>
                    </a:lnTo>
                    <a:close/>
                  </a:path>
                  <a:path w="260984" h="179704">
                    <a:moveTo>
                      <a:pt x="220539" y="159267"/>
                    </a:moveTo>
                    <a:lnTo>
                      <a:pt x="192286" y="159267"/>
                    </a:lnTo>
                    <a:lnTo>
                      <a:pt x="194298" y="151346"/>
                    </a:lnTo>
                    <a:lnTo>
                      <a:pt x="194433" y="151171"/>
                    </a:lnTo>
                    <a:lnTo>
                      <a:pt x="194540" y="150974"/>
                    </a:lnTo>
                    <a:lnTo>
                      <a:pt x="232480" y="0"/>
                    </a:lnTo>
                    <a:lnTo>
                      <a:pt x="260892" y="0"/>
                    </a:lnTo>
                    <a:lnTo>
                      <a:pt x="221432" y="157038"/>
                    </a:lnTo>
                    <a:lnTo>
                      <a:pt x="221348" y="157371"/>
                    </a:lnTo>
                    <a:lnTo>
                      <a:pt x="220539" y="159267"/>
                    </a:lnTo>
                    <a:close/>
                  </a:path>
                  <a:path w="260984" h="179704">
                    <a:moveTo>
                      <a:pt x="202868" y="177838"/>
                    </a:moveTo>
                    <a:lnTo>
                      <a:pt x="183166" y="177838"/>
                    </a:lnTo>
                    <a:lnTo>
                      <a:pt x="174857" y="173258"/>
                    </a:lnTo>
                    <a:lnTo>
                      <a:pt x="145796" y="77255"/>
                    </a:lnTo>
                    <a:lnTo>
                      <a:pt x="133085" y="22476"/>
                    </a:lnTo>
                    <a:lnTo>
                      <a:pt x="133041" y="22284"/>
                    </a:lnTo>
                    <a:lnTo>
                      <a:pt x="161115" y="22284"/>
                    </a:lnTo>
                    <a:lnTo>
                      <a:pt x="161196" y="22476"/>
                    </a:lnTo>
                    <a:lnTo>
                      <a:pt x="177254" y="90631"/>
                    </a:lnTo>
                    <a:lnTo>
                      <a:pt x="192281" y="159267"/>
                    </a:lnTo>
                    <a:lnTo>
                      <a:pt x="220539" y="159267"/>
                    </a:lnTo>
                    <a:lnTo>
                      <a:pt x="217547" y="166143"/>
                    </a:lnTo>
                    <a:lnTo>
                      <a:pt x="217461" y="166341"/>
                    </a:lnTo>
                    <a:lnTo>
                      <a:pt x="211156" y="173258"/>
                    </a:lnTo>
                    <a:lnTo>
                      <a:pt x="202868" y="177838"/>
                    </a:lnTo>
                    <a:close/>
                  </a:path>
                  <a:path w="260984" h="179704">
                    <a:moveTo>
                      <a:pt x="193006" y="179543"/>
                    </a:moveTo>
                    <a:lnTo>
                      <a:pt x="182956" y="177838"/>
                    </a:lnTo>
                    <a:lnTo>
                      <a:pt x="203211" y="177838"/>
                    </a:lnTo>
                    <a:lnTo>
                      <a:pt x="193006" y="179543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" name="object 12">
              <a:extLst>
                <a:ext uri="{FF2B5EF4-FFF2-40B4-BE49-F238E27FC236}">
                  <a16:creationId xmlns:a16="http://schemas.microsoft.com/office/drawing/2014/main" id="{16056EEF-EE36-B6C2-FF1E-B04C4133BE8A}"/>
                </a:ext>
              </a:extLst>
            </p:cNvPr>
            <p:cNvGrpSpPr/>
            <p:nvPr/>
          </p:nvGrpSpPr>
          <p:grpSpPr>
            <a:xfrm>
              <a:off x="262866" y="430512"/>
              <a:ext cx="422909" cy="103505"/>
              <a:chOff x="262866" y="430512"/>
              <a:chExt cx="422909" cy="103505"/>
            </a:xfrm>
          </p:grpSpPr>
          <p:pic>
            <p:nvPicPr>
              <p:cNvPr id="20" name="object 13">
                <a:extLst>
                  <a:ext uri="{FF2B5EF4-FFF2-40B4-BE49-F238E27FC236}">
                    <a16:creationId xmlns:a16="http://schemas.microsoft.com/office/drawing/2014/main" id="{7EDEFB96-09E5-3D73-D027-4AD84CB93FC8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62866" y="430512"/>
                <a:ext cx="152561" cy="103353"/>
              </a:xfrm>
              <a:prstGeom prst="rect">
                <a:avLst/>
              </a:prstGeom>
            </p:spPr>
          </p:pic>
          <p:sp>
            <p:nvSpPr>
              <p:cNvPr id="21" name="object 14">
                <a:extLst>
                  <a:ext uri="{FF2B5EF4-FFF2-40B4-BE49-F238E27FC236}">
                    <a16:creationId xmlns:a16="http://schemas.microsoft.com/office/drawing/2014/main" id="{1B20E45E-8841-A645-B215-FC3854C3D977}"/>
                  </a:ext>
                </a:extLst>
              </p:cNvPr>
              <p:cNvSpPr/>
              <p:nvPr/>
            </p:nvSpPr>
            <p:spPr>
              <a:xfrm>
                <a:off x="435398" y="430512"/>
                <a:ext cx="10160" cy="102235"/>
              </a:xfrm>
              <a:custGeom>
                <a:avLst/>
                <a:gdLst/>
                <a:ahLst/>
                <a:cxnLst/>
                <a:rect l="l" t="t" r="r" b="b"/>
                <a:pathLst>
                  <a:path w="10159" h="102234">
                    <a:moveTo>
                      <a:pt x="9444" y="14978"/>
                    </a:moveTo>
                    <a:lnTo>
                      <a:pt x="1010" y="14978"/>
                    </a:lnTo>
                    <a:lnTo>
                      <a:pt x="530" y="14797"/>
                    </a:lnTo>
                    <a:lnTo>
                      <a:pt x="73" y="14064"/>
                    </a:lnTo>
                    <a:lnTo>
                      <a:pt x="0" y="637"/>
                    </a:lnTo>
                    <a:lnTo>
                      <a:pt x="553" y="0"/>
                    </a:lnTo>
                    <a:lnTo>
                      <a:pt x="9534" y="0"/>
                    </a:lnTo>
                    <a:lnTo>
                      <a:pt x="10127" y="637"/>
                    </a:lnTo>
                    <a:lnTo>
                      <a:pt x="10127" y="14064"/>
                    </a:lnTo>
                    <a:lnTo>
                      <a:pt x="9444" y="14978"/>
                    </a:lnTo>
                    <a:close/>
                  </a:path>
                  <a:path w="10159" h="102234">
                    <a:moveTo>
                      <a:pt x="8891" y="101841"/>
                    </a:moveTo>
                    <a:lnTo>
                      <a:pt x="1055" y="101841"/>
                    </a:lnTo>
                    <a:lnTo>
                      <a:pt x="620" y="101294"/>
                    </a:lnTo>
                    <a:lnTo>
                      <a:pt x="508" y="29685"/>
                    </a:lnTo>
                    <a:lnTo>
                      <a:pt x="1010" y="29133"/>
                    </a:lnTo>
                    <a:lnTo>
                      <a:pt x="9077" y="29133"/>
                    </a:lnTo>
                    <a:lnTo>
                      <a:pt x="9579" y="29685"/>
                    </a:lnTo>
                    <a:lnTo>
                      <a:pt x="9579" y="100741"/>
                    </a:lnTo>
                    <a:lnTo>
                      <a:pt x="9444" y="101294"/>
                    </a:lnTo>
                    <a:lnTo>
                      <a:pt x="8891" y="101841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2" name="object 15">
                <a:extLst>
                  <a:ext uri="{FF2B5EF4-FFF2-40B4-BE49-F238E27FC236}">
                    <a16:creationId xmlns:a16="http://schemas.microsoft.com/office/drawing/2014/main" id="{64CCC9A7-6AEC-722D-0A97-B4F3908AC229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66422" y="430512"/>
                <a:ext cx="219081" cy="103353"/>
              </a:xfrm>
              <a:prstGeom prst="rect">
                <a:avLst/>
              </a:prstGeom>
            </p:spPr>
          </p:pic>
        </p:grpSp>
        <p:pic>
          <p:nvPicPr>
            <p:cNvPr id="6" name="object 16">
              <a:extLst>
                <a:ext uri="{FF2B5EF4-FFF2-40B4-BE49-F238E27FC236}">
                  <a16:creationId xmlns:a16="http://schemas.microsoft.com/office/drawing/2014/main" id="{D3A5898B-D82E-EBCA-8C34-2B65B486363F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62864" y="618235"/>
              <a:ext cx="724140" cy="54864"/>
            </a:xfrm>
            <a:prstGeom prst="rect">
              <a:avLst/>
            </a:prstGeom>
          </p:spPr>
        </p:pic>
        <p:grpSp>
          <p:nvGrpSpPr>
            <p:cNvPr id="7" name="object 17">
              <a:extLst>
                <a:ext uri="{FF2B5EF4-FFF2-40B4-BE49-F238E27FC236}">
                  <a16:creationId xmlns:a16="http://schemas.microsoft.com/office/drawing/2014/main" id="{0A28D631-E6AF-9EBD-E017-B1B9DA0CC8C9}"/>
                </a:ext>
              </a:extLst>
            </p:cNvPr>
            <p:cNvGrpSpPr/>
            <p:nvPr/>
          </p:nvGrpSpPr>
          <p:grpSpPr>
            <a:xfrm>
              <a:off x="1111250" y="165354"/>
              <a:ext cx="619760" cy="179705"/>
              <a:chOff x="1111250" y="165354"/>
              <a:chExt cx="619760" cy="179705"/>
            </a:xfrm>
          </p:grpSpPr>
          <p:pic>
            <p:nvPicPr>
              <p:cNvPr id="18" name="object 18">
                <a:extLst>
                  <a:ext uri="{FF2B5EF4-FFF2-40B4-BE49-F238E27FC236}">
                    <a16:creationId xmlns:a16="http://schemas.microsoft.com/office/drawing/2014/main" id="{CF713FD2-3EE0-C3C5-6F04-8965D05FC6A8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386493" y="165354"/>
                <a:ext cx="343904" cy="179235"/>
              </a:xfrm>
              <a:prstGeom prst="rect">
                <a:avLst/>
              </a:prstGeom>
            </p:spPr>
          </p:pic>
          <p:sp>
            <p:nvSpPr>
              <p:cNvPr id="19" name="object 19">
                <a:extLst>
                  <a:ext uri="{FF2B5EF4-FFF2-40B4-BE49-F238E27FC236}">
                    <a16:creationId xmlns:a16="http://schemas.microsoft.com/office/drawing/2014/main" id="{4B040462-0D57-B5EA-F7E1-8DE966B03BD6}"/>
                  </a:ext>
                </a:extLst>
              </p:cNvPr>
              <p:cNvSpPr/>
              <p:nvPr/>
            </p:nvSpPr>
            <p:spPr>
              <a:xfrm>
                <a:off x="1111250" y="165354"/>
                <a:ext cx="260985" cy="179705"/>
              </a:xfrm>
              <a:custGeom>
                <a:avLst/>
                <a:gdLst/>
                <a:ahLst/>
                <a:cxnLst/>
                <a:rect l="l" t="t" r="r" b="b"/>
                <a:pathLst>
                  <a:path w="260984" h="179704">
                    <a:moveTo>
                      <a:pt x="72009" y="179385"/>
                    </a:moveTo>
                    <a:lnTo>
                      <a:pt x="61814" y="177681"/>
                    </a:lnTo>
                    <a:lnTo>
                      <a:pt x="62129" y="177681"/>
                    </a:lnTo>
                    <a:lnTo>
                      <a:pt x="53675" y="173104"/>
                    </a:lnTo>
                    <a:lnTo>
                      <a:pt x="47126" y="166195"/>
                    </a:lnTo>
                    <a:lnTo>
                      <a:pt x="42989" y="157230"/>
                    </a:lnTo>
                    <a:lnTo>
                      <a:pt x="0" y="0"/>
                    </a:lnTo>
                    <a:lnTo>
                      <a:pt x="28541" y="0"/>
                    </a:lnTo>
                    <a:lnTo>
                      <a:pt x="69529" y="149879"/>
                    </a:lnTo>
                    <a:lnTo>
                      <a:pt x="69623" y="150223"/>
                    </a:lnTo>
                    <a:lnTo>
                      <a:pt x="69730" y="150449"/>
                    </a:lnTo>
                    <a:lnTo>
                      <a:pt x="69838" y="150613"/>
                    </a:lnTo>
                    <a:lnTo>
                      <a:pt x="69919" y="150838"/>
                    </a:lnTo>
                    <a:lnTo>
                      <a:pt x="72196" y="159126"/>
                    </a:lnTo>
                    <a:lnTo>
                      <a:pt x="100027" y="159126"/>
                    </a:lnTo>
                    <a:lnTo>
                      <a:pt x="97256" y="165578"/>
                    </a:lnTo>
                    <a:lnTo>
                      <a:pt x="90512" y="172909"/>
                    </a:lnTo>
                    <a:lnTo>
                      <a:pt x="81835" y="177681"/>
                    </a:lnTo>
                    <a:lnTo>
                      <a:pt x="72009" y="179385"/>
                    </a:lnTo>
                    <a:close/>
                  </a:path>
                  <a:path w="260984" h="179704">
                    <a:moveTo>
                      <a:pt x="100027" y="159126"/>
                    </a:moveTo>
                    <a:lnTo>
                      <a:pt x="72196" y="159126"/>
                    </a:lnTo>
                    <a:lnTo>
                      <a:pt x="74081" y="151211"/>
                    </a:lnTo>
                    <a:lnTo>
                      <a:pt x="74170" y="150838"/>
                    </a:lnTo>
                    <a:lnTo>
                      <a:pt x="74272" y="150449"/>
                    </a:lnTo>
                    <a:lnTo>
                      <a:pt x="74380" y="150223"/>
                    </a:lnTo>
                    <a:lnTo>
                      <a:pt x="74492" y="149879"/>
                    </a:lnTo>
                    <a:lnTo>
                      <a:pt x="104494" y="22453"/>
                    </a:lnTo>
                    <a:lnTo>
                      <a:pt x="133147" y="0"/>
                    </a:lnTo>
                    <a:lnTo>
                      <a:pt x="132415" y="0"/>
                    </a:lnTo>
                    <a:lnTo>
                      <a:pt x="142480" y="1706"/>
                    </a:lnTo>
                    <a:lnTo>
                      <a:pt x="150838" y="6313"/>
                    </a:lnTo>
                    <a:lnTo>
                      <a:pt x="157234" y="13392"/>
                    </a:lnTo>
                    <a:lnTo>
                      <a:pt x="160968" y="22267"/>
                    </a:lnTo>
                    <a:lnTo>
                      <a:pt x="132917" y="22267"/>
                    </a:lnTo>
                    <a:lnTo>
                      <a:pt x="131489" y="28309"/>
                    </a:lnTo>
                    <a:lnTo>
                      <a:pt x="131399" y="28444"/>
                    </a:lnTo>
                    <a:lnTo>
                      <a:pt x="131292" y="28772"/>
                    </a:lnTo>
                    <a:lnTo>
                      <a:pt x="101284" y="156198"/>
                    </a:lnTo>
                    <a:lnTo>
                      <a:pt x="100027" y="159126"/>
                    </a:lnTo>
                    <a:close/>
                  </a:path>
                  <a:path w="260984" h="179704">
                    <a:moveTo>
                      <a:pt x="220341" y="159126"/>
                    </a:moveTo>
                    <a:lnTo>
                      <a:pt x="192112" y="159126"/>
                    </a:lnTo>
                    <a:lnTo>
                      <a:pt x="194123" y="151211"/>
                    </a:lnTo>
                    <a:lnTo>
                      <a:pt x="194258" y="151036"/>
                    </a:lnTo>
                    <a:lnTo>
                      <a:pt x="194365" y="150838"/>
                    </a:lnTo>
                    <a:lnTo>
                      <a:pt x="232272" y="0"/>
                    </a:lnTo>
                    <a:lnTo>
                      <a:pt x="260655" y="0"/>
                    </a:lnTo>
                    <a:lnTo>
                      <a:pt x="221234" y="156897"/>
                    </a:lnTo>
                    <a:lnTo>
                      <a:pt x="221151" y="157230"/>
                    </a:lnTo>
                    <a:lnTo>
                      <a:pt x="220341" y="159126"/>
                    </a:lnTo>
                    <a:close/>
                  </a:path>
                  <a:path w="260984" h="179704">
                    <a:moveTo>
                      <a:pt x="202685" y="177681"/>
                    </a:moveTo>
                    <a:lnTo>
                      <a:pt x="183000" y="177681"/>
                    </a:lnTo>
                    <a:lnTo>
                      <a:pt x="174698" y="173104"/>
                    </a:lnTo>
                    <a:lnTo>
                      <a:pt x="145661" y="77188"/>
                    </a:lnTo>
                    <a:lnTo>
                      <a:pt x="132960" y="22453"/>
                    </a:lnTo>
                    <a:lnTo>
                      <a:pt x="132917" y="22267"/>
                    </a:lnTo>
                    <a:lnTo>
                      <a:pt x="160968" y="22267"/>
                    </a:lnTo>
                    <a:lnTo>
                      <a:pt x="161047" y="22453"/>
                    </a:lnTo>
                    <a:lnTo>
                      <a:pt x="177091" y="90552"/>
                    </a:lnTo>
                    <a:lnTo>
                      <a:pt x="192106" y="159126"/>
                    </a:lnTo>
                    <a:lnTo>
                      <a:pt x="220341" y="159126"/>
                    </a:lnTo>
                    <a:lnTo>
                      <a:pt x="217352" y="165995"/>
                    </a:lnTo>
                    <a:lnTo>
                      <a:pt x="217265" y="166195"/>
                    </a:lnTo>
                    <a:lnTo>
                      <a:pt x="210966" y="173104"/>
                    </a:lnTo>
                    <a:lnTo>
                      <a:pt x="202685" y="177681"/>
                    </a:lnTo>
                    <a:close/>
                  </a:path>
                  <a:path w="260984" h="179704">
                    <a:moveTo>
                      <a:pt x="192831" y="179385"/>
                    </a:moveTo>
                    <a:lnTo>
                      <a:pt x="182790" y="177681"/>
                    </a:lnTo>
                    <a:lnTo>
                      <a:pt x="203028" y="177681"/>
                    </a:lnTo>
                    <a:lnTo>
                      <a:pt x="192831" y="179385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8" name="object 20">
              <a:extLst>
                <a:ext uri="{FF2B5EF4-FFF2-40B4-BE49-F238E27FC236}">
                  <a16:creationId xmlns:a16="http://schemas.microsoft.com/office/drawing/2014/main" id="{31472BAB-3EC3-B6F0-D952-6F3B9BD1A35A}"/>
                </a:ext>
              </a:extLst>
            </p:cNvPr>
            <p:cNvGrpSpPr/>
            <p:nvPr/>
          </p:nvGrpSpPr>
          <p:grpSpPr>
            <a:xfrm>
              <a:off x="1780704" y="165659"/>
              <a:ext cx="527050" cy="182245"/>
              <a:chOff x="1780704" y="165659"/>
              <a:chExt cx="527050" cy="182245"/>
            </a:xfrm>
          </p:grpSpPr>
          <p:pic>
            <p:nvPicPr>
              <p:cNvPr id="14" name="object 21">
                <a:extLst>
                  <a:ext uri="{FF2B5EF4-FFF2-40B4-BE49-F238E27FC236}">
                    <a16:creationId xmlns:a16="http://schemas.microsoft.com/office/drawing/2014/main" id="{9F6B9D23-417F-4E2D-89CD-408675454CA2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80704" y="165659"/>
                <a:ext cx="248772" cy="181500"/>
              </a:xfrm>
              <a:prstGeom prst="rect">
                <a:avLst/>
              </a:prstGeom>
            </p:spPr>
          </p:pic>
          <p:pic>
            <p:nvPicPr>
              <p:cNvPr id="15" name="object 22">
                <a:extLst>
                  <a:ext uri="{FF2B5EF4-FFF2-40B4-BE49-F238E27FC236}">
                    <a16:creationId xmlns:a16="http://schemas.microsoft.com/office/drawing/2014/main" id="{691E403C-153A-420B-FCCF-68E97CF1E32C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055576" y="167266"/>
                <a:ext cx="124228" cy="180208"/>
              </a:xfrm>
              <a:prstGeom prst="rect">
                <a:avLst/>
              </a:prstGeom>
            </p:spPr>
          </p:pic>
          <p:pic>
            <p:nvPicPr>
              <p:cNvPr id="17" name="object 23">
                <a:extLst>
                  <a:ext uri="{FF2B5EF4-FFF2-40B4-BE49-F238E27FC236}">
                    <a16:creationId xmlns:a16="http://schemas.microsoft.com/office/drawing/2014/main" id="{A8E6F5AF-353E-96ED-49D5-95B83DB3590F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200250" y="212557"/>
                <a:ext cx="107038" cy="134918"/>
              </a:xfrm>
              <a:prstGeom prst="rect">
                <a:avLst/>
              </a:prstGeom>
            </p:spPr>
          </p:pic>
        </p:grpSp>
        <p:grpSp>
          <p:nvGrpSpPr>
            <p:cNvPr id="9" name="object 24">
              <a:extLst>
                <a:ext uri="{FF2B5EF4-FFF2-40B4-BE49-F238E27FC236}">
                  <a16:creationId xmlns:a16="http://schemas.microsoft.com/office/drawing/2014/main" id="{EA6A9D92-F3AC-1E40-5020-1FE87CDCE0E6}"/>
                </a:ext>
              </a:extLst>
            </p:cNvPr>
            <p:cNvGrpSpPr/>
            <p:nvPr/>
          </p:nvGrpSpPr>
          <p:grpSpPr>
            <a:xfrm>
              <a:off x="1158170" y="430271"/>
              <a:ext cx="422275" cy="103505"/>
              <a:chOff x="1158170" y="430271"/>
              <a:chExt cx="422275" cy="103505"/>
            </a:xfrm>
          </p:grpSpPr>
          <p:pic>
            <p:nvPicPr>
              <p:cNvPr id="11" name="object 25">
                <a:extLst>
                  <a:ext uri="{FF2B5EF4-FFF2-40B4-BE49-F238E27FC236}">
                    <a16:creationId xmlns:a16="http://schemas.microsoft.com/office/drawing/2014/main" id="{0A8124C7-A9DE-93C6-C451-436210485259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158170" y="430277"/>
                <a:ext cx="152426" cy="103263"/>
              </a:xfrm>
              <a:prstGeom prst="rect">
                <a:avLst/>
              </a:prstGeom>
            </p:spPr>
          </p:pic>
          <p:sp>
            <p:nvSpPr>
              <p:cNvPr id="12" name="object 26">
                <a:extLst>
                  <a:ext uri="{FF2B5EF4-FFF2-40B4-BE49-F238E27FC236}">
                    <a16:creationId xmlns:a16="http://schemas.microsoft.com/office/drawing/2014/main" id="{2A26D18F-33FE-D1DA-1D4F-E3E44D88AA04}"/>
                  </a:ext>
                </a:extLst>
              </p:cNvPr>
              <p:cNvSpPr/>
              <p:nvPr/>
            </p:nvSpPr>
            <p:spPr>
              <a:xfrm>
                <a:off x="1330552" y="430271"/>
                <a:ext cx="10160" cy="102235"/>
              </a:xfrm>
              <a:custGeom>
                <a:avLst/>
                <a:gdLst/>
                <a:ahLst/>
                <a:cxnLst/>
                <a:rect l="l" t="t" r="r" b="b"/>
                <a:pathLst>
                  <a:path w="10159" h="102234">
                    <a:moveTo>
                      <a:pt x="9438" y="14966"/>
                    </a:moveTo>
                    <a:lnTo>
                      <a:pt x="1010" y="14966"/>
                    </a:lnTo>
                    <a:lnTo>
                      <a:pt x="530" y="14786"/>
                    </a:lnTo>
                    <a:lnTo>
                      <a:pt x="73" y="14053"/>
                    </a:lnTo>
                    <a:lnTo>
                      <a:pt x="0" y="643"/>
                    </a:lnTo>
                    <a:lnTo>
                      <a:pt x="558" y="0"/>
                    </a:lnTo>
                    <a:lnTo>
                      <a:pt x="9528" y="0"/>
                    </a:lnTo>
                    <a:lnTo>
                      <a:pt x="10121" y="643"/>
                    </a:lnTo>
                    <a:lnTo>
                      <a:pt x="10121" y="14053"/>
                    </a:lnTo>
                    <a:lnTo>
                      <a:pt x="9438" y="14966"/>
                    </a:lnTo>
                    <a:close/>
                  </a:path>
                  <a:path w="10159" h="102234">
                    <a:moveTo>
                      <a:pt x="8885" y="101757"/>
                    </a:moveTo>
                    <a:lnTo>
                      <a:pt x="1060" y="101757"/>
                    </a:lnTo>
                    <a:lnTo>
                      <a:pt x="626" y="101209"/>
                    </a:lnTo>
                    <a:lnTo>
                      <a:pt x="513" y="29663"/>
                    </a:lnTo>
                    <a:lnTo>
                      <a:pt x="1010" y="29110"/>
                    </a:lnTo>
                    <a:lnTo>
                      <a:pt x="9071" y="29110"/>
                    </a:lnTo>
                    <a:lnTo>
                      <a:pt x="9574" y="29663"/>
                    </a:lnTo>
                    <a:lnTo>
                      <a:pt x="9574" y="100656"/>
                    </a:lnTo>
                    <a:lnTo>
                      <a:pt x="9438" y="101209"/>
                    </a:lnTo>
                    <a:lnTo>
                      <a:pt x="8885" y="101757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3" name="object 27">
                <a:extLst>
                  <a:ext uri="{FF2B5EF4-FFF2-40B4-BE49-F238E27FC236}">
                    <a16:creationId xmlns:a16="http://schemas.microsoft.com/office/drawing/2014/main" id="{5C2B73F1-DCA4-B88A-C8AE-1A739074D862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361546" y="430271"/>
                <a:ext cx="218890" cy="103269"/>
              </a:xfrm>
              <a:prstGeom prst="rect">
                <a:avLst/>
              </a:prstGeom>
            </p:spPr>
          </p:pic>
        </p:grpSp>
        <p:pic>
          <p:nvPicPr>
            <p:cNvPr id="10" name="object 28">
              <a:extLst>
                <a:ext uri="{FF2B5EF4-FFF2-40B4-BE49-F238E27FC236}">
                  <a16:creationId xmlns:a16="http://schemas.microsoft.com/office/drawing/2014/main" id="{D5910B36-AEDA-1C16-F52C-8FBFBED315F8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158171" y="617261"/>
              <a:ext cx="755092" cy="55834"/>
            </a:xfrm>
            <a:prstGeom prst="rect">
              <a:avLst/>
            </a:prstGeom>
          </p:spPr>
        </p:pic>
      </p:grpSp>
      <p:pic>
        <p:nvPicPr>
          <p:cNvPr id="25" name="Picture 24" descr="A person laughing with her hands together&#10;&#10;AI-generated content may be incorrect.">
            <a:extLst>
              <a:ext uri="{FF2B5EF4-FFF2-40B4-BE49-F238E27FC236}">
                <a16:creationId xmlns:a16="http://schemas.microsoft.com/office/drawing/2014/main" id="{538A9062-BD7B-0A2A-F85F-BFF2DFD52CE5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298" b="31091"/>
          <a:stretch>
            <a:fillRect/>
          </a:stretch>
        </p:blipFill>
        <p:spPr>
          <a:xfrm>
            <a:off x="6543376" y="1"/>
            <a:ext cx="2346624" cy="127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540000" y="457200"/>
            <a:ext cx="315531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WHX</a:t>
            </a:r>
            <a:r>
              <a:rPr sz="3400" b="1" spc="-25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 </a:t>
            </a:r>
            <a:r>
              <a:rPr sz="3500" b="1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Nairobi</a:t>
            </a:r>
            <a:r>
              <a:rPr sz="3500" b="1" spc="-40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 </a:t>
            </a:r>
            <a:r>
              <a:rPr sz="3400" b="1" spc="-20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2025</a:t>
            </a:r>
            <a:endParaRPr sz="3400" dirty="0">
              <a:latin typeface="Darker Grotesque SemiBold"/>
              <a:cs typeface="Darker Grotesque SemiBold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 idx="4294967295"/>
          </p:nvPr>
        </p:nvSpPr>
        <p:spPr>
          <a:xfrm>
            <a:off x="2540000" y="267671"/>
            <a:ext cx="223647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bg1"/>
                </a:solidFill>
              </a:rPr>
              <a:t>I’m</a:t>
            </a:r>
            <a:r>
              <a:rPr spc="-40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speaking</a:t>
            </a:r>
            <a:r>
              <a:rPr spc="-35" dirty="0">
                <a:solidFill>
                  <a:schemeClr val="bg1"/>
                </a:solidFill>
              </a:rPr>
              <a:t> </a:t>
            </a:r>
            <a:r>
              <a:rPr spc="-25" dirty="0">
                <a:solidFill>
                  <a:schemeClr val="bg1"/>
                </a:solidFill>
              </a:rPr>
              <a:t>at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B06CE0F-6042-1153-2917-017C1C3D4FEA}"/>
              </a:ext>
            </a:extLst>
          </p:cNvPr>
          <p:cNvGrpSpPr/>
          <p:nvPr/>
        </p:nvGrpSpPr>
        <p:grpSpPr>
          <a:xfrm>
            <a:off x="5982970" y="426202"/>
            <a:ext cx="1052830" cy="382529"/>
            <a:chOff x="5998889" y="426202"/>
            <a:chExt cx="1052830" cy="382529"/>
          </a:xfrm>
        </p:grpSpPr>
        <p:sp>
          <p:nvSpPr>
            <p:cNvPr id="31" name="Rounded Rectangle 30">
              <a:extLst>
                <a:ext uri="{FF2B5EF4-FFF2-40B4-BE49-F238E27FC236}">
                  <a16:creationId xmlns:a16="http://schemas.microsoft.com/office/drawing/2014/main" id="{587385F8-E4FA-483C-23AF-FB2F83016EA9}"/>
                </a:ext>
              </a:extLst>
            </p:cNvPr>
            <p:cNvSpPr/>
            <p:nvPr/>
          </p:nvSpPr>
          <p:spPr>
            <a:xfrm>
              <a:off x="5998889" y="448051"/>
              <a:ext cx="1052830" cy="360680"/>
            </a:xfrm>
            <a:prstGeom prst="roundRect">
              <a:avLst>
                <a:gd name="adj" fmla="val 38552"/>
              </a:avLst>
            </a:prstGeom>
            <a:solidFill>
              <a:srgbClr val="D0FF5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AE"/>
            </a:p>
          </p:txBody>
        </p:sp>
        <p:sp>
          <p:nvSpPr>
            <p:cNvPr id="34" name="object 8">
              <a:extLst>
                <a:ext uri="{FF2B5EF4-FFF2-40B4-BE49-F238E27FC236}">
                  <a16:creationId xmlns:a16="http://schemas.microsoft.com/office/drawing/2014/main" id="{CA463442-DD1B-4820-A804-DF3E9AE1F9DA}"/>
                </a:ext>
              </a:extLst>
            </p:cNvPr>
            <p:cNvSpPr txBox="1"/>
            <p:nvPr/>
          </p:nvSpPr>
          <p:spPr>
            <a:xfrm>
              <a:off x="6081203" y="426202"/>
              <a:ext cx="840740" cy="36068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200" b="1" dirty="0">
                  <a:solidFill>
                    <a:srgbClr val="133424"/>
                  </a:solidFill>
                  <a:latin typeface="Darker Grotesque SemiBold"/>
                  <a:cs typeface="Darker Grotesque SemiBold"/>
                </a:rPr>
                <a:t>Join </a:t>
              </a:r>
              <a:r>
                <a:rPr sz="2200" b="1" spc="-25" dirty="0">
                  <a:solidFill>
                    <a:srgbClr val="133424"/>
                  </a:solidFill>
                  <a:latin typeface="Darker Grotesque SemiBold"/>
                  <a:cs typeface="Darker Grotesque SemiBold"/>
                </a:rPr>
                <a:t>me</a:t>
              </a:r>
              <a:endParaRPr sz="2200" dirty="0">
                <a:latin typeface="Darker Grotesque SemiBold"/>
                <a:cs typeface="Darker Grotesque SemiBold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1735033FF18438959E53FA1C9321E" ma:contentTypeVersion="13" ma:contentTypeDescription="Create a new document." ma:contentTypeScope="" ma:versionID="62881b3b407ec51379da5fcb389f019d">
  <xsd:schema xmlns:xsd="http://www.w3.org/2001/XMLSchema" xmlns:xs="http://www.w3.org/2001/XMLSchema" xmlns:p="http://schemas.microsoft.com/office/2006/metadata/properties" xmlns:ns2="44d030d3-8934-4b4d-9fef-c729371ef614" xmlns:ns3="8cfecb0d-e2da-4fb2-87ac-f0eba785837a" targetNamespace="http://schemas.microsoft.com/office/2006/metadata/properties" ma:root="true" ma:fieldsID="c6a3cc285b50d3ae5e9e430998209f83" ns2:_="" ns3:_="">
    <xsd:import namespace="44d030d3-8934-4b4d-9fef-c729371ef614"/>
    <xsd:import namespace="8cfecb0d-e2da-4fb2-87ac-f0eba785837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030d3-8934-4b4d-9fef-c729371ef61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ecb0d-e2da-4fb2-87ac-f0eba785837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b5be5da-3cd2-40a0-bcec-a7742c033c2d}" ma:internalName="TaxCatchAll" ma:showField="CatchAllData" ma:web="8cfecb0d-e2da-4fb2-87ac-f0eba78583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ecb0d-e2da-4fb2-87ac-f0eba785837a" xsi:nil="true"/>
    <lcf76f155ced4ddcb4097134ff3c332f xmlns="44d030d3-8934-4b4d-9fef-c729371ef6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81E2003-DA63-4ACA-8818-A62D3268CCC9}"/>
</file>

<file path=customXml/itemProps2.xml><?xml version="1.0" encoding="utf-8"?>
<ds:datastoreItem xmlns:ds="http://schemas.openxmlformats.org/officeDocument/2006/customXml" ds:itemID="{98847383-8EDE-4828-BD7A-9CF2F60E3673}"/>
</file>

<file path=customXml/itemProps3.xml><?xml version="1.0" encoding="utf-8"?>
<ds:datastoreItem xmlns:ds="http://schemas.openxmlformats.org/officeDocument/2006/customXml" ds:itemID="{9C4EC3A4-4C8F-4CD6-BC2A-F90C2B9936A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8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Darker Grotesque Medium</vt:lpstr>
      <vt:lpstr>Darker Grotesque SemiBold</vt:lpstr>
      <vt:lpstr>Office Theme</vt:lpstr>
      <vt:lpstr>I’m speaking 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Ravi, Angela</cp:lastModifiedBy>
  <cp:revision>1</cp:revision>
  <dcterms:created xsi:type="dcterms:W3CDTF">2025-10-09T07:50:56Z</dcterms:created>
  <dcterms:modified xsi:type="dcterms:W3CDTF">2025-10-09T10:10:10Z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2025-10-09T00:00:00Z</vt:filetime>
  </property>
  <property fmtid="{D5CDD505-2E9C-101B-9397-08002B2CF9AE}" pid="5" name="MSIP_Label_2bbab825-a111-45e4-86a1-18cee0005896_Enabled">
    <vt:lpwstr>true</vt:lpwstr>
  </property>
  <property fmtid="{D5CDD505-2E9C-101B-9397-08002B2CF9AE}" pid="6" name="MSIP_Label_2bbab825-a111-45e4-86a1-18cee0005896_SetDate">
    <vt:lpwstr>2025-10-09T08:08:19Z</vt:lpwstr>
  </property>
  <property fmtid="{D5CDD505-2E9C-101B-9397-08002B2CF9AE}" pid="7" name="MSIP_Label_2bbab825-a111-45e4-86a1-18cee0005896_Method">
    <vt:lpwstr>Standard</vt:lpwstr>
  </property>
  <property fmtid="{D5CDD505-2E9C-101B-9397-08002B2CF9AE}" pid="8" name="MSIP_Label_2bbab825-a111-45e4-86a1-18cee0005896_Name">
    <vt:lpwstr>2bbab825-a111-45e4-86a1-18cee0005896</vt:lpwstr>
  </property>
  <property fmtid="{D5CDD505-2E9C-101B-9397-08002B2CF9AE}" pid="9" name="MSIP_Label_2bbab825-a111-45e4-86a1-18cee0005896_SiteId">
    <vt:lpwstr>2567d566-604c-408a-8a60-55d0dc9d9d6b</vt:lpwstr>
  </property>
  <property fmtid="{D5CDD505-2E9C-101B-9397-08002B2CF9AE}" pid="10" name="MSIP_Label_2bbab825-a111-45e4-86a1-18cee0005896_ActionId">
    <vt:lpwstr>40f8a465-3582-490e-b702-4e3498cc8fd1</vt:lpwstr>
  </property>
  <property fmtid="{D5CDD505-2E9C-101B-9397-08002B2CF9AE}" pid="11" name="MSIP_Label_2bbab825-a111-45e4-86a1-18cee0005896_ContentBits">
    <vt:lpwstr>2</vt:lpwstr>
  </property>
  <property fmtid="{D5CDD505-2E9C-101B-9397-08002B2CF9AE}" pid="12" name="MSIP_Label_2bbab825-a111-45e4-86a1-18cee0005896_Tag">
    <vt:lpwstr>50, 3, 0, 1</vt:lpwstr>
  </property>
  <property fmtid="{D5CDD505-2E9C-101B-9397-08002B2CF9AE}" pid="13" name="ClassificationContentMarkingFooterLocations">
    <vt:lpwstr>Office Theme:8</vt:lpwstr>
  </property>
  <property fmtid="{D5CDD505-2E9C-101B-9397-08002B2CF9AE}" pid="14" name="ClassificationContentMarkingFooterText">
    <vt:lpwstr>Information Classification: General</vt:lpwstr>
  </property>
  <property fmtid="{D5CDD505-2E9C-101B-9397-08002B2CF9AE}" pid="15" name="ContentTypeId">
    <vt:lpwstr>0x010100CE21735033FF18438959E53FA1C9321E</vt:lpwstr>
  </property>
</Properties>
</file>