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1303000" cy="20104100"/>
  <p:notesSz cx="11303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85112-0DA0-0F40-A336-8A871BF47947}" v="16" dt="2025-10-09T10:08:17.83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72"/>
  </p:normalViewPr>
  <p:slideViewPr>
    <p:cSldViewPr>
      <p:cViewPr varScale="1">
        <p:scale>
          <a:sx n="48" d="100"/>
          <a:sy n="48" d="100"/>
        </p:scale>
        <p:origin x="3696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08:38.166" v="75" actId="103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8:38.166" v="75" actId="1036"/>
        <pc:sldMkLst>
          <pc:docMk/>
          <pc:sldMk cId="0" sldId="256"/>
        </pc:sldMkLst>
        <pc:spChg chg="del">
          <ac:chgData name="Ravi, Angela" userId="a1c3b61b-0523-4f83-90ed-f1a2aa11f747" providerId="ADAL" clId="{876A8659-F190-584C-AB20-7BC4F406D43F}" dt="2025-10-09T09:58:29.140" v="65" actId="21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2:27.373" v="67" actId="767"/>
          <ac:spMkLst>
            <pc:docMk/>
            <pc:sldMk cId="0" sldId="256"/>
            <ac:spMk id="2" creationId="{21F87443-BA05-234D-52F3-90B3A19A9A72}"/>
          </ac:spMkLst>
        </pc:spChg>
        <pc:spChg chg="mod">
          <ac:chgData name="Ravi, Angela" userId="a1c3b61b-0523-4f83-90ed-f1a2aa11f747" providerId="ADAL" clId="{876A8659-F190-584C-AB20-7BC4F406D43F}" dt="2025-10-09T09:54:32.804" v="64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8:38.166" v="75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8:38.166" v="75" actId="1036"/>
          <ac:spMkLst>
            <pc:docMk/>
            <pc:sldMk cId="0" sldId="256"/>
            <ac:spMk id="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8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1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28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3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3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3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3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06.457" v="12" actId="164"/>
          <ac:spMkLst>
            <pc:docMk/>
            <pc:sldMk cId="0" sldId="256"/>
            <ac:spMk id="45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8:38.166" v="75" actId="1036"/>
          <ac:spMkLst>
            <pc:docMk/>
            <pc:sldMk cId="0" sldId="256"/>
            <ac:spMk id="46" creationId="{C16C5FD6-F1AD-E363-7893-3B2E5B860EB2}"/>
          </ac:spMkLst>
        </pc:spChg>
        <pc:grpChg chg="del">
          <ac:chgData name="Ravi, Angela" userId="a1c3b61b-0523-4f83-90ed-f1a2aa11f747" providerId="ADAL" clId="{876A8659-F190-584C-AB20-7BC4F406D43F}" dt="2025-10-09T09:58:29.140" v="65" actId="21"/>
          <ac:grpSpMkLst>
            <pc:docMk/>
            <pc:sldMk cId="0" sldId="256"/>
            <ac:grpSpMk id="47" creationId="{36EB0E6B-D765-46AA-4ABD-FD7A8BE74D37}"/>
          </ac:grpSpMkLst>
        </pc:grpChg>
      </pc:sldChg>
      <pc:sldMasterChg chg="addSp delSp modSp mod modSldLayout">
        <pc:chgData name="Ravi, Angela" userId="a1c3b61b-0523-4f83-90ed-f1a2aa11f747" providerId="ADAL" clId="{876A8659-F190-584C-AB20-7BC4F406D43F}" dt="2025-10-09T10:08:32.721" v="73" actId="14100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" creationId="{8115558F-20CB-8D0B-B5F5-E83AE84D27E2}"/>
          </ac:spMkLst>
        </pc:spChg>
        <pc:spChg chg="del">
          <ac:chgData name="Ravi, Angela" userId="a1c3b61b-0523-4f83-90ed-f1a2aa11f747" providerId="ADAL" clId="{876A8659-F190-584C-AB20-7BC4F406D43F}" dt="2025-10-09T09:23:04.174" v="60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3:04.174" v="60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3:04.174" v="60" actId="478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5" creationId="{B12CE9AF-D3E5-609D-3165-46450693B1C3}"/>
          </ac:spMkLst>
        </pc:spChg>
        <pc:spChg chg="del">
          <ac:chgData name="Ravi, Angela" userId="a1c3b61b-0523-4f83-90ed-f1a2aa11f747" providerId="ADAL" clId="{876A8659-F190-584C-AB20-7BC4F406D43F}" dt="2025-10-09T09:23:04.174" v="60" actId="478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6" creationId="{78DF4AD0-10AC-1477-C9EF-0D9826798CD2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7" creationId="{04B06A41-BDFB-CB8F-9E90-9E310AF975A4}"/>
          </ac:spMkLst>
        </pc:spChg>
        <pc:spChg chg="add del">
          <ac:chgData name="Ravi, Angela" userId="a1c3b61b-0523-4f83-90ed-f1a2aa11f747" providerId="ADAL" clId="{876A8659-F190-584C-AB20-7BC4F406D43F}" dt="2025-10-09T09:23:04.174" v="60" actId="478"/>
          <ac:spMkLst>
            <pc:docMk/>
            <pc:sldMasterMk cId="0" sldId="2147483648"/>
            <ac:spMk id="8" creationId="{0D6EAA34-1D6D-0015-5012-3C99F8F15C8F}"/>
          </ac:spMkLst>
        </pc:spChg>
        <pc:spChg chg="mod">
          <ac:chgData name="Ravi, Angela" userId="a1c3b61b-0523-4f83-90ed-f1a2aa11f747" providerId="ADAL" clId="{876A8659-F190-584C-AB20-7BC4F406D43F}" dt="2025-10-09T10:08:32.721" v="73" actId="14100"/>
          <ac:spMkLst>
            <pc:docMk/>
            <pc:sldMasterMk cId="0" sldId="2147483648"/>
            <ac:spMk id="1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0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0" creationId="{1771DE13-C2B4-E9F3-1BC6-FFA5721736FC}"/>
          </ac:spMkLst>
        </pc:spChg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2" creationId="{FD5E0788-2075-3CB0-68E3-A4A8B86F29E1}"/>
          </ac:spMkLst>
        </pc:spChg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4" creationId="{48FA39C9-A9F0-FA2C-CC62-0367D8ED0C3F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6" creationId="{E16F1647-9C4D-AA77-555C-E7B75EE612B1}"/>
          </ac:spMkLst>
        </pc:spChg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27" creationId="{F753C494-42E6-A273-7713-0A02E40E0A8E}"/>
          </ac:spMkLst>
        </pc:spChg>
        <pc:spChg chg="del">
          <ac:chgData name="Ravi, Angela" userId="a1c3b61b-0523-4f83-90ed-f1a2aa11f747" providerId="ADAL" clId="{876A8659-F190-584C-AB20-7BC4F406D43F}" dt="2025-10-09T09:23:02.634" v="59" actId="478"/>
          <ac:spMkLst>
            <pc:docMk/>
            <pc:sldMasterMk cId="0" sldId="2147483648"/>
            <ac:spMk id="29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8:35.309" v="66"/>
          <ac:spMkLst>
            <pc:docMk/>
            <pc:sldMasterMk cId="0" sldId="2147483648"/>
            <ac:spMk id="31" creationId="{C0884067-C8FA-5648-46E1-31B5ED540DAC}"/>
          </ac:spMkLst>
        </pc:spChg>
        <pc:spChg chg="add mod">
          <ac:chgData name="Ravi, Angela" userId="a1c3b61b-0523-4f83-90ed-f1a2aa11f747" providerId="ADAL" clId="{876A8659-F190-584C-AB20-7BC4F406D43F}" dt="2025-10-09T10:08:04.761" v="70"/>
          <ac:spMkLst>
            <pc:docMk/>
            <pc:sldMasterMk cId="0" sldId="2147483648"/>
            <ac:spMk id="47" creationId="{D91B1BAF-7D2E-E8A7-C191-92762063324D}"/>
          </ac:spMkLst>
        </pc:spChg>
        <pc:spChg chg="add mod">
          <ac:chgData name="Ravi, Angela" userId="a1c3b61b-0523-4f83-90ed-f1a2aa11f747" providerId="ADAL" clId="{876A8659-F190-584C-AB20-7BC4F406D43F}" dt="2025-10-09T10:08:16.933" v="72"/>
          <ac:spMkLst>
            <pc:docMk/>
            <pc:sldMasterMk cId="0" sldId="2147483648"/>
            <ac:spMk id="48" creationId="{0DE653A8-BD0B-2C7D-852A-9F0F60E08E36}"/>
          </ac:spMkLst>
        </pc:spChg>
        <pc:picChg chg="add del mod modCrop">
          <ac:chgData name="Ravi, Angela" userId="a1c3b61b-0523-4f83-90ed-f1a2aa11f747" providerId="ADAL" clId="{876A8659-F190-584C-AB20-7BC4F406D43F}" dt="2025-10-09T09:23:00.917" v="58" actId="21"/>
          <ac:picMkLst>
            <pc:docMk/>
            <pc:sldMasterMk cId="0" sldId="2147483648"/>
            <ac:picMk id="9" creationId="{BB72680E-4C02-039D-67B1-CC691DC61A9E}"/>
          </ac:picMkLst>
        </pc:picChg>
        <pc:picChg chg="add del mod">
          <ac:chgData name="Ravi, Angela" userId="a1c3b61b-0523-4f83-90ed-f1a2aa11f747" providerId="ADAL" clId="{876A8659-F190-584C-AB20-7BC4F406D43F}" dt="2025-10-09T09:23:00.917" v="58" actId="21"/>
          <ac:picMkLst>
            <pc:docMk/>
            <pc:sldMasterMk cId="0" sldId="2147483648"/>
            <ac:picMk id="11" creationId="{3BC77F15-FB46-1598-66B6-93D3CE75BD0B}"/>
          </ac:picMkLst>
        </pc:picChg>
        <pc:picChg chg="add del mod">
          <ac:chgData name="Ravi, Angela" userId="a1c3b61b-0523-4f83-90ed-f1a2aa11f747" providerId="ADAL" clId="{876A8659-F190-584C-AB20-7BC4F406D43F}" dt="2025-10-09T09:22:54.033" v="50" actId="21"/>
          <ac:picMkLst>
            <pc:docMk/>
            <pc:sldMasterMk cId="0" sldId="2147483648"/>
            <ac:picMk id="12" creationId="{7297AC8C-FB4C-7D37-BBE6-F35D3D757FEA}"/>
          </ac:picMkLst>
        </pc:picChg>
        <pc:picChg chg="add mod">
          <ac:chgData name="Ravi, Angela" userId="a1c3b61b-0523-4f83-90ed-f1a2aa11f747" providerId="ADAL" clId="{876A8659-F190-584C-AB20-7BC4F406D43F}" dt="2025-10-09T09:23:04.958" v="61"/>
          <ac:picMkLst>
            <pc:docMk/>
            <pc:sldMasterMk cId="0" sldId="2147483648"/>
            <ac:picMk id="13" creationId="{9797982E-07A5-B5D1-87DA-72842CE6F608}"/>
          </ac:picMkLst>
        </pc:picChg>
        <pc:picChg chg="add mod">
          <ac:chgData name="Ravi, Angela" userId="a1c3b61b-0523-4f83-90ed-f1a2aa11f747" providerId="ADAL" clId="{876A8659-F190-584C-AB20-7BC4F406D43F}" dt="2025-10-09T09:23:04.958" v="61"/>
          <ac:picMkLst>
            <pc:docMk/>
            <pc:sldMasterMk cId="0" sldId="2147483648"/>
            <ac:picMk id="14" creationId="{27685519-7D24-CCB6-5AF4-157FAA77291C}"/>
          </ac:picMkLst>
        </pc:picChg>
        <pc:picChg chg="del">
          <ac:chgData name="Ravi, Angela" userId="a1c3b61b-0523-4f83-90ed-f1a2aa11f747" providerId="ADAL" clId="{876A8659-F190-584C-AB20-7BC4F406D43F}" dt="2025-10-09T09:23:02.634" v="59" actId="478"/>
          <ac:picMkLst>
            <pc:docMk/>
            <pc:sldMasterMk cId="0" sldId="2147483648"/>
            <ac:picMk id="21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3:02.634" v="59" actId="478"/>
          <ac:picMkLst>
            <pc:docMk/>
            <pc:sldMasterMk cId="0" sldId="2147483648"/>
            <ac:picMk id="24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3:02.634" v="59" actId="478"/>
          <ac:picMkLst>
            <pc:docMk/>
            <pc:sldMasterMk cId="0" sldId="2147483648"/>
            <ac:picMk id="26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3:02.634" v="59" actId="478"/>
          <ac:picMkLst>
            <pc:docMk/>
            <pc:sldMasterMk cId="0" sldId="2147483648"/>
            <ac:picMk id="28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23:04.174" v="60" actId="478"/>
          <ac:picMkLst>
            <pc:docMk/>
            <pc:sldMasterMk cId="0" sldId="2147483648"/>
            <ac:picMk id="31" creationId="{00000000-0000-0000-0000-000000000000}"/>
          </ac:picMkLst>
        </pc:picChg>
        <pc:sldLayoutChg chg="addSp modSp">
          <pc:chgData name="Ravi, Angela" userId="a1c3b61b-0523-4f83-90ed-f1a2aa11f747" providerId="ADAL" clId="{876A8659-F190-584C-AB20-7BC4F406D43F}" dt="2025-10-09T10:08:00.824" v="68"/>
          <pc:sldLayoutMkLst>
            <pc:docMk/>
            <pc:sldMasterMk cId="0" sldId="2147483648"/>
            <pc:sldLayoutMk cId="0" sldId="2147483665"/>
          </pc:sldLayoutMkLst>
          <pc:spChg chg="add mod">
            <ac:chgData name="Ravi, Angela" userId="a1c3b61b-0523-4f83-90ed-f1a2aa11f747" providerId="ADAL" clId="{876A8659-F190-584C-AB20-7BC4F406D43F}" dt="2025-10-09T10:08:00.824" v="68"/>
            <ac:spMkLst>
              <pc:docMk/>
              <pc:sldMasterMk cId="0" sldId="2147483648"/>
              <pc:sldLayoutMk cId="0" sldId="2147483665"/>
              <ac:spMk id="5" creationId="{976E24A5-80BA-38D0-B3D6-337798132F8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8201" y="6232271"/>
            <a:ext cx="961294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6402" y="11258296"/>
            <a:ext cx="791654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5467" y="4623943"/>
            <a:ext cx="10178415" cy="13268707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5467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24315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5715" y="0"/>
            <a:ext cx="11308715" cy="20104100"/>
          </a:xfrm>
          <a:custGeom>
            <a:avLst/>
            <a:gdLst/>
            <a:ahLst/>
            <a:cxnLst/>
            <a:rect l="l" t="t" r="r" b="b"/>
            <a:pathLst>
              <a:path w="11308715" h="20104100">
                <a:moveTo>
                  <a:pt x="11308556" y="20104099"/>
                </a:moveTo>
                <a:lnTo>
                  <a:pt x="0" y="20104099"/>
                </a:lnTo>
                <a:lnTo>
                  <a:pt x="0" y="0"/>
                </a:lnTo>
                <a:lnTo>
                  <a:pt x="11308556" y="0"/>
                </a:lnTo>
                <a:lnTo>
                  <a:pt x="11308556" y="20104099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pic>
        <p:nvPicPr>
          <p:cNvPr id="13" name="Picture 12" descr="A person laughing with her hands together&#10;&#10;AI-generated content may be incorrect.">
            <a:extLst>
              <a:ext uri="{FF2B5EF4-FFF2-40B4-BE49-F238E27FC236}">
                <a16:creationId xmlns:a16="http://schemas.microsoft.com/office/drawing/2014/main" id="{9797982E-07A5-B5D1-87DA-72842CE6F60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371"/>
          <a:stretch>
            <a:fillRect/>
          </a:stretch>
        </p:blipFill>
        <p:spPr>
          <a:xfrm>
            <a:off x="-4319" y="10433050"/>
            <a:ext cx="11321844" cy="9678877"/>
          </a:xfrm>
          <a:prstGeom prst="rect">
            <a:avLst/>
          </a:prstGeom>
        </p:spPr>
      </p:pic>
      <p:pic>
        <p:nvPicPr>
          <p:cNvPr id="14" name="Picture 13" descr="A black and white logo&#10;&#10;AI-generated content may be incorrect.">
            <a:extLst>
              <a:ext uri="{FF2B5EF4-FFF2-40B4-BE49-F238E27FC236}">
                <a16:creationId xmlns:a16="http://schemas.microsoft.com/office/drawing/2014/main" id="{27685519-7D24-CCB6-5AF4-157FAA77291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20" y="12155466"/>
            <a:ext cx="2432756" cy="1248630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8115558F-20CB-8D0B-B5F5-E83AE84D27E2}"/>
              </a:ext>
            </a:extLst>
          </p:cNvPr>
          <p:cNvSpPr txBox="1"/>
          <p:nvPr userDrawn="1"/>
        </p:nvSpPr>
        <p:spPr>
          <a:xfrm>
            <a:off x="626023" y="4803907"/>
            <a:ext cx="4513580" cy="1233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115"/>
              </a:lnSpc>
              <a:spcBef>
                <a:spcPts val="100"/>
              </a:spcBef>
            </a:pPr>
            <a:r>
              <a:rPr sz="445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22-24</a:t>
            </a:r>
            <a:r>
              <a:rPr sz="4450" b="1" spc="-7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445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4450" b="1" spc="-6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445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4450" dirty="0">
              <a:latin typeface="Darker Grotesque SemiBold"/>
              <a:cs typeface="Darker Grotesque SemiBold"/>
            </a:endParaRPr>
          </a:p>
          <a:p>
            <a:pPr marL="12700">
              <a:lnSpc>
                <a:spcPts val="4395"/>
              </a:lnSpc>
            </a:pPr>
            <a:r>
              <a:rPr sz="3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385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3850" spc="-1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85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385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94E009-4451-E7D3-C563-10D8F8946C39}"/>
              </a:ext>
            </a:extLst>
          </p:cNvPr>
          <p:cNvGrpSpPr/>
          <p:nvPr userDrawn="1"/>
        </p:nvGrpSpPr>
        <p:grpSpPr>
          <a:xfrm>
            <a:off x="554956" y="2910898"/>
            <a:ext cx="6958093" cy="1699413"/>
            <a:chOff x="554956" y="2910898"/>
            <a:chExt cx="6958093" cy="1699413"/>
          </a:xfrm>
        </p:grpSpPr>
        <p:sp>
          <p:nvSpPr>
            <p:cNvPr id="4" name="object 6">
              <a:extLst>
                <a:ext uri="{FF2B5EF4-FFF2-40B4-BE49-F238E27FC236}">
                  <a16:creationId xmlns:a16="http://schemas.microsoft.com/office/drawing/2014/main" id="{E0E4135A-D1B6-732D-C2BA-80F9207006E8}"/>
                </a:ext>
              </a:extLst>
            </p:cNvPr>
            <p:cNvSpPr/>
            <p:nvPr/>
          </p:nvSpPr>
          <p:spPr>
            <a:xfrm>
              <a:off x="1476679" y="2910915"/>
              <a:ext cx="501650" cy="600710"/>
            </a:xfrm>
            <a:custGeom>
              <a:avLst/>
              <a:gdLst/>
              <a:ahLst/>
              <a:cxnLst/>
              <a:rect l="l" t="t" r="r" b="b"/>
              <a:pathLst>
                <a:path w="501650" h="600710">
                  <a:moveTo>
                    <a:pt x="91490" y="0"/>
                  </a:moveTo>
                  <a:lnTo>
                    <a:pt x="0" y="0"/>
                  </a:lnTo>
                  <a:lnTo>
                    <a:pt x="0" y="600214"/>
                  </a:lnTo>
                  <a:lnTo>
                    <a:pt x="91490" y="600214"/>
                  </a:lnTo>
                  <a:lnTo>
                    <a:pt x="91490" y="0"/>
                  </a:lnTo>
                  <a:close/>
                </a:path>
                <a:path w="501650" h="600710">
                  <a:moveTo>
                    <a:pt x="501230" y="0"/>
                  </a:moveTo>
                  <a:lnTo>
                    <a:pt x="409740" y="0"/>
                  </a:lnTo>
                  <a:lnTo>
                    <a:pt x="409740" y="250431"/>
                  </a:lnTo>
                  <a:lnTo>
                    <a:pt x="219544" y="250431"/>
                  </a:lnTo>
                  <a:lnTo>
                    <a:pt x="179870" y="258279"/>
                  </a:lnTo>
                  <a:lnTo>
                    <a:pt x="147472" y="279692"/>
                  </a:lnTo>
                  <a:lnTo>
                    <a:pt x="125628" y="311442"/>
                  </a:lnTo>
                  <a:lnTo>
                    <a:pt x="117614" y="350316"/>
                  </a:lnTo>
                  <a:lnTo>
                    <a:pt x="409740" y="350316"/>
                  </a:lnTo>
                  <a:lnTo>
                    <a:pt x="409740" y="600214"/>
                  </a:lnTo>
                  <a:lnTo>
                    <a:pt x="501230" y="600214"/>
                  </a:lnTo>
                  <a:lnTo>
                    <a:pt x="501230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7">
              <a:extLst>
                <a:ext uri="{FF2B5EF4-FFF2-40B4-BE49-F238E27FC236}">
                  <a16:creationId xmlns:a16="http://schemas.microsoft.com/office/drawing/2014/main" id="{B12CE9AF-D3E5-609D-3165-46450693B1C3}"/>
                </a:ext>
              </a:extLst>
            </p:cNvPr>
            <p:cNvSpPr/>
            <p:nvPr/>
          </p:nvSpPr>
          <p:spPr>
            <a:xfrm>
              <a:off x="2033092" y="2910915"/>
              <a:ext cx="595630" cy="600710"/>
            </a:xfrm>
            <a:custGeom>
              <a:avLst/>
              <a:gdLst/>
              <a:ahLst/>
              <a:cxnLst/>
              <a:rect l="l" t="t" r="r" b="b"/>
              <a:pathLst>
                <a:path w="595630" h="600710">
                  <a:moveTo>
                    <a:pt x="594652" y="600176"/>
                  </a:moveTo>
                  <a:lnTo>
                    <a:pt x="378193" y="349427"/>
                  </a:lnTo>
                  <a:lnTo>
                    <a:pt x="342341" y="322478"/>
                  </a:lnTo>
                  <a:lnTo>
                    <a:pt x="298348" y="312864"/>
                  </a:lnTo>
                  <a:lnTo>
                    <a:pt x="275844" y="315290"/>
                  </a:lnTo>
                  <a:lnTo>
                    <a:pt x="254596" y="322364"/>
                  </a:lnTo>
                  <a:lnTo>
                    <a:pt x="235331" y="333768"/>
                  </a:lnTo>
                  <a:lnTo>
                    <a:pt x="218719" y="349161"/>
                  </a:lnTo>
                  <a:lnTo>
                    <a:pt x="673" y="600214"/>
                  </a:lnTo>
                  <a:lnTo>
                    <a:pt x="122809" y="600214"/>
                  </a:lnTo>
                  <a:lnTo>
                    <a:pt x="187413" y="525805"/>
                  </a:lnTo>
                  <a:lnTo>
                    <a:pt x="297611" y="393560"/>
                  </a:lnTo>
                  <a:lnTo>
                    <a:pt x="430225" y="550811"/>
                  </a:lnTo>
                  <a:lnTo>
                    <a:pt x="472846" y="600176"/>
                  </a:lnTo>
                  <a:lnTo>
                    <a:pt x="594652" y="600176"/>
                  </a:lnTo>
                  <a:close/>
                </a:path>
                <a:path w="595630" h="600710">
                  <a:moveTo>
                    <a:pt x="595274" y="0"/>
                  </a:moveTo>
                  <a:lnTo>
                    <a:pt x="473138" y="0"/>
                  </a:lnTo>
                  <a:lnTo>
                    <a:pt x="407847" y="75145"/>
                  </a:lnTo>
                  <a:lnTo>
                    <a:pt x="297649" y="207391"/>
                  </a:lnTo>
                  <a:lnTo>
                    <a:pt x="165049" y="50139"/>
                  </a:lnTo>
                  <a:lnTo>
                    <a:pt x="121780" y="0"/>
                  </a:lnTo>
                  <a:lnTo>
                    <a:pt x="0" y="0"/>
                  </a:lnTo>
                  <a:lnTo>
                    <a:pt x="217106" y="251536"/>
                  </a:lnTo>
                  <a:lnTo>
                    <a:pt x="252958" y="278485"/>
                  </a:lnTo>
                  <a:lnTo>
                    <a:pt x="296938" y="288099"/>
                  </a:lnTo>
                  <a:lnTo>
                    <a:pt x="319455" y="285673"/>
                  </a:lnTo>
                  <a:lnTo>
                    <a:pt x="340690" y="278599"/>
                  </a:lnTo>
                  <a:lnTo>
                    <a:pt x="359968" y="267208"/>
                  </a:lnTo>
                  <a:lnTo>
                    <a:pt x="376567" y="251802"/>
                  </a:lnTo>
                  <a:lnTo>
                    <a:pt x="595274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8">
              <a:extLst>
                <a:ext uri="{FF2B5EF4-FFF2-40B4-BE49-F238E27FC236}">
                  <a16:creationId xmlns:a16="http://schemas.microsoft.com/office/drawing/2014/main" id="{78DF4AD0-10AC-1477-C9EF-0D9826798CD2}"/>
                </a:ext>
              </a:extLst>
            </p:cNvPr>
            <p:cNvSpPr/>
            <p:nvPr/>
          </p:nvSpPr>
          <p:spPr>
            <a:xfrm>
              <a:off x="554956" y="2910911"/>
              <a:ext cx="873125" cy="601345"/>
            </a:xfrm>
            <a:custGeom>
              <a:avLst/>
              <a:gdLst/>
              <a:ahLst/>
              <a:cxnLst/>
              <a:rect l="l" t="t" r="r" b="b"/>
              <a:pathLst>
                <a:path w="873125" h="601345">
                  <a:moveTo>
                    <a:pt x="241159" y="600720"/>
                  </a:moveTo>
                  <a:lnTo>
                    <a:pt x="208064" y="595188"/>
                  </a:lnTo>
                  <a:lnTo>
                    <a:pt x="208398" y="595188"/>
                  </a:lnTo>
                  <a:lnTo>
                    <a:pt x="180064" y="580002"/>
                  </a:lnTo>
                  <a:lnTo>
                    <a:pt x="157834" y="556548"/>
                  </a:lnTo>
                  <a:lnTo>
                    <a:pt x="143985" y="526538"/>
                  </a:lnTo>
                  <a:lnTo>
                    <a:pt x="56" y="207"/>
                  </a:lnTo>
                  <a:lnTo>
                    <a:pt x="0" y="0"/>
                  </a:lnTo>
                  <a:lnTo>
                    <a:pt x="95587" y="0"/>
                  </a:lnTo>
                  <a:lnTo>
                    <a:pt x="233056" y="502623"/>
                  </a:lnTo>
                  <a:lnTo>
                    <a:pt x="233174" y="503057"/>
                  </a:lnTo>
                  <a:lnTo>
                    <a:pt x="233533" y="503831"/>
                  </a:lnTo>
                  <a:lnTo>
                    <a:pt x="233867" y="504359"/>
                  </a:lnTo>
                  <a:lnTo>
                    <a:pt x="233986" y="504548"/>
                  </a:lnTo>
                  <a:lnTo>
                    <a:pt x="241782" y="532881"/>
                  </a:lnTo>
                  <a:lnTo>
                    <a:pt x="334970" y="532881"/>
                  </a:lnTo>
                  <a:lnTo>
                    <a:pt x="325700" y="554486"/>
                  </a:lnTo>
                  <a:lnTo>
                    <a:pt x="303117" y="579037"/>
                  </a:lnTo>
                  <a:lnTo>
                    <a:pt x="274060" y="595016"/>
                  </a:lnTo>
                  <a:lnTo>
                    <a:pt x="241159" y="600720"/>
                  </a:lnTo>
                  <a:close/>
                </a:path>
                <a:path w="873125" h="601345">
                  <a:moveTo>
                    <a:pt x="737886" y="532881"/>
                  </a:moveTo>
                  <a:lnTo>
                    <a:pt x="643359" y="532881"/>
                  </a:lnTo>
                  <a:lnTo>
                    <a:pt x="650088" y="506379"/>
                  </a:lnTo>
                  <a:lnTo>
                    <a:pt x="650541" y="505794"/>
                  </a:lnTo>
                  <a:lnTo>
                    <a:pt x="650899" y="505133"/>
                  </a:lnTo>
                  <a:lnTo>
                    <a:pt x="651340" y="503284"/>
                  </a:lnTo>
                  <a:lnTo>
                    <a:pt x="697919" y="317924"/>
                  </a:lnTo>
                  <a:lnTo>
                    <a:pt x="700298" y="308599"/>
                  </a:lnTo>
                  <a:lnTo>
                    <a:pt x="777788" y="207"/>
                  </a:lnTo>
                  <a:lnTo>
                    <a:pt x="777840" y="0"/>
                  </a:lnTo>
                  <a:lnTo>
                    <a:pt x="872900" y="0"/>
                  </a:lnTo>
                  <a:lnTo>
                    <a:pt x="740593" y="526538"/>
                  </a:lnTo>
                  <a:lnTo>
                    <a:pt x="740522" y="526822"/>
                  </a:lnTo>
                  <a:lnTo>
                    <a:pt x="737886" y="532881"/>
                  </a:lnTo>
                  <a:close/>
                </a:path>
                <a:path w="873125" h="601345">
                  <a:moveTo>
                    <a:pt x="334970" y="532881"/>
                  </a:moveTo>
                  <a:lnTo>
                    <a:pt x="241782" y="532881"/>
                  </a:lnTo>
                  <a:lnTo>
                    <a:pt x="248523" y="504548"/>
                  </a:lnTo>
                  <a:lnTo>
                    <a:pt x="248721" y="503831"/>
                  </a:lnTo>
                  <a:lnTo>
                    <a:pt x="249011" y="503284"/>
                  </a:lnTo>
                  <a:lnTo>
                    <a:pt x="249276" y="502623"/>
                  </a:lnTo>
                  <a:lnTo>
                    <a:pt x="249464" y="501906"/>
                  </a:lnTo>
                  <a:lnTo>
                    <a:pt x="291067" y="325285"/>
                  </a:lnTo>
                  <a:lnTo>
                    <a:pt x="296616" y="301634"/>
                  </a:lnTo>
                  <a:lnTo>
                    <a:pt x="349941" y="75200"/>
                  </a:lnTo>
                  <a:lnTo>
                    <a:pt x="362750" y="44857"/>
                  </a:lnTo>
                  <a:lnTo>
                    <a:pt x="384194" y="21147"/>
                  </a:lnTo>
                  <a:lnTo>
                    <a:pt x="412195" y="5716"/>
                  </a:lnTo>
                  <a:lnTo>
                    <a:pt x="444679" y="207"/>
                  </a:lnTo>
                  <a:lnTo>
                    <a:pt x="477150" y="5716"/>
                  </a:lnTo>
                  <a:lnTo>
                    <a:pt x="505137" y="21147"/>
                  </a:lnTo>
                  <a:lnTo>
                    <a:pt x="526559" y="44857"/>
                  </a:lnTo>
                  <a:lnTo>
                    <a:pt x="539064" y="74559"/>
                  </a:lnTo>
                  <a:lnTo>
                    <a:pt x="445132" y="74559"/>
                  </a:lnTo>
                  <a:lnTo>
                    <a:pt x="440338" y="94794"/>
                  </a:lnTo>
                  <a:lnTo>
                    <a:pt x="440036" y="95265"/>
                  </a:lnTo>
                  <a:lnTo>
                    <a:pt x="439809" y="95794"/>
                  </a:lnTo>
                  <a:lnTo>
                    <a:pt x="339182" y="523065"/>
                  </a:lnTo>
                  <a:lnTo>
                    <a:pt x="334970" y="532881"/>
                  </a:lnTo>
                  <a:close/>
                </a:path>
                <a:path w="873125" h="601345">
                  <a:moveTo>
                    <a:pt x="645765" y="600720"/>
                  </a:moveTo>
                  <a:lnTo>
                    <a:pt x="585043" y="579693"/>
                  </a:lnTo>
                  <a:lnTo>
                    <a:pt x="550668" y="525425"/>
                  </a:lnTo>
                  <a:lnTo>
                    <a:pt x="487811" y="258484"/>
                  </a:lnTo>
                  <a:lnTo>
                    <a:pt x="445132" y="74559"/>
                  </a:lnTo>
                  <a:lnTo>
                    <a:pt x="539064" y="74559"/>
                  </a:lnTo>
                  <a:lnTo>
                    <a:pt x="539334" y="75200"/>
                  </a:lnTo>
                  <a:lnTo>
                    <a:pt x="593063" y="303238"/>
                  </a:lnTo>
                  <a:lnTo>
                    <a:pt x="643341" y="532881"/>
                  </a:lnTo>
                  <a:lnTo>
                    <a:pt x="737886" y="532881"/>
                  </a:lnTo>
                  <a:lnTo>
                    <a:pt x="727590" y="556548"/>
                  </a:lnTo>
                  <a:lnTo>
                    <a:pt x="727514" y="556723"/>
                  </a:lnTo>
                  <a:lnTo>
                    <a:pt x="706211" y="580002"/>
                  </a:lnTo>
                  <a:lnTo>
                    <a:pt x="678448" y="595188"/>
                  </a:lnTo>
                  <a:lnTo>
                    <a:pt x="678881" y="595188"/>
                  </a:lnTo>
                  <a:lnTo>
                    <a:pt x="645765" y="60072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9">
              <a:extLst>
                <a:ext uri="{FF2B5EF4-FFF2-40B4-BE49-F238E27FC236}">
                  <a16:creationId xmlns:a16="http://schemas.microsoft.com/office/drawing/2014/main" id="{04B06A41-BDFB-CB8F-9E90-9E310AF975A4}"/>
                </a:ext>
              </a:extLst>
            </p:cNvPr>
            <p:cNvSpPr/>
            <p:nvPr/>
          </p:nvSpPr>
          <p:spPr>
            <a:xfrm>
              <a:off x="712099" y="3798070"/>
              <a:ext cx="252095" cy="341630"/>
            </a:xfrm>
            <a:custGeom>
              <a:avLst/>
              <a:gdLst/>
              <a:ahLst/>
              <a:cxnLst/>
              <a:rect l="l" t="t" r="r" b="b"/>
              <a:pathLst>
                <a:path w="252094" h="341629">
                  <a:moveTo>
                    <a:pt x="248785" y="341217"/>
                  </a:moveTo>
                  <a:lnTo>
                    <a:pt x="229022" y="341217"/>
                  </a:lnTo>
                  <a:lnTo>
                    <a:pt x="224246" y="340461"/>
                  </a:lnTo>
                  <a:lnTo>
                    <a:pt x="222868" y="339536"/>
                  </a:lnTo>
                  <a:lnTo>
                    <a:pt x="221660" y="337989"/>
                  </a:lnTo>
                  <a:lnTo>
                    <a:pt x="34788" y="64536"/>
                  </a:lnTo>
                  <a:lnTo>
                    <a:pt x="33486" y="63610"/>
                  </a:lnTo>
                  <a:lnTo>
                    <a:pt x="31334" y="64234"/>
                  </a:lnTo>
                  <a:lnTo>
                    <a:pt x="30805" y="65291"/>
                  </a:lnTo>
                  <a:lnTo>
                    <a:pt x="30805" y="339536"/>
                  </a:lnTo>
                  <a:lnTo>
                    <a:pt x="28974" y="341217"/>
                  </a:lnTo>
                  <a:lnTo>
                    <a:pt x="1830" y="341217"/>
                  </a:lnTo>
                  <a:lnTo>
                    <a:pt x="0" y="339385"/>
                  </a:lnTo>
                  <a:lnTo>
                    <a:pt x="0" y="1830"/>
                  </a:lnTo>
                  <a:lnTo>
                    <a:pt x="1680" y="0"/>
                  </a:lnTo>
                  <a:lnTo>
                    <a:pt x="26520" y="0"/>
                  </a:lnTo>
                  <a:lnTo>
                    <a:pt x="28125" y="226"/>
                  </a:lnTo>
                  <a:lnTo>
                    <a:pt x="30277" y="1151"/>
                  </a:lnTo>
                  <a:lnTo>
                    <a:pt x="31428" y="2302"/>
                  </a:lnTo>
                  <a:lnTo>
                    <a:pt x="214751" y="271772"/>
                  </a:lnTo>
                  <a:lnTo>
                    <a:pt x="216601" y="273924"/>
                  </a:lnTo>
                  <a:lnTo>
                    <a:pt x="218206" y="274698"/>
                  </a:lnTo>
                  <a:lnTo>
                    <a:pt x="220962" y="273471"/>
                  </a:lnTo>
                  <a:lnTo>
                    <a:pt x="221660" y="272244"/>
                  </a:lnTo>
                  <a:lnTo>
                    <a:pt x="221660" y="1679"/>
                  </a:lnTo>
                  <a:lnTo>
                    <a:pt x="223189" y="0"/>
                  </a:lnTo>
                  <a:lnTo>
                    <a:pt x="247407" y="0"/>
                  </a:lnTo>
                  <a:lnTo>
                    <a:pt x="250465" y="0"/>
                  </a:lnTo>
                  <a:lnTo>
                    <a:pt x="252013" y="1679"/>
                  </a:lnTo>
                  <a:lnTo>
                    <a:pt x="252013" y="337706"/>
                  </a:lnTo>
                  <a:lnTo>
                    <a:pt x="251616" y="338913"/>
                  </a:lnTo>
                  <a:lnTo>
                    <a:pt x="250087" y="340764"/>
                  </a:lnTo>
                  <a:lnTo>
                    <a:pt x="248785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10">
              <a:extLst>
                <a:ext uri="{FF2B5EF4-FFF2-40B4-BE49-F238E27FC236}">
                  <a16:creationId xmlns:a16="http://schemas.microsoft.com/office/drawing/2014/main" id="{8EB1AFDE-E703-C635-95AF-7E4F76D45E7E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26650" y="3890959"/>
              <a:ext cx="195894" cy="252916"/>
            </a:xfrm>
            <a:prstGeom prst="rect">
              <a:avLst/>
            </a:prstGeom>
          </p:spPr>
        </p:pic>
        <p:sp>
          <p:nvSpPr>
            <p:cNvPr id="9" name="object 11">
              <a:extLst>
                <a:ext uri="{FF2B5EF4-FFF2-40B4-BE49-F238E27FC236}">
                  <a16:creationId xmlns:a16="http://schemas.microsoft.com/office/drawing/2014/main" id="{1B6BA605-03E3-D542-043C-FACC86F31E04}"/>
                </a:ext>
              </a:extLst>
            </p:cNvPr>
            <p:cNvSpPr/>
            <p:nvPr/>
          </p:nvSpPr>
          <p:spPr>
            <a:xfrm>
              <a:off x="1289234" y="3798070"/>
              <a:ext cx="34290" cy="341630"/>
            </a:xfrm>
            <a:custGeom>
              <a:avLst/>
              <a:gdLst/>
              <a:ahLst/>
              <a:cxnLst/>
              <a:rect l="l" t="t" r="r" b="b"/>
              <a:pathLst>
                <a:path w="34290" h="341629">
                  <a:moveTo>
                    <a:pt x="31730" y="50115"/>
                  </a:moveTo>
                  <a:lnTo>
                    <a:pt x="3510" y="50115"/>
                  </a:lnTo>
                  <a:lnTo>
                    <a:pt x="1906" y="49511"/>
                  </a:lnTo>
                  <a:lnTo>
                    <a:pt x="377" y="47057"/>
                  </a:lnTo>
                  <a:lnTo>
                    <a:pt x="0" y="45207"/>
                  </a:lnTo>
                  <a:lnTo>
                    <a:pt x="0" y="2284"/>
                  </a:lnTo>
                  <a:lnTo>
                    <a:pt x="1981" y="0"/>
                  </a:lnTo>
                  <a:lnTo>
                    <a:pt x="32032" y="0"/>
                  </a:lnTo>
                  <a:lnTo>
                    <a:pt x="34014" y="2133"/>
                  </a:lnTo>
                  <a:lnTo>
                    <a:pt x="34014" y="47359"/>
                  </a:lnTo>
                  <a:lnTo>
                    <a:pt x="31730" y="50115"/>
                  </a:lnTo>
                  <a:close/>
                </a:path>
                <a:path w="34290" h="341629">
                  <a:moveTo>
                    <a:pt x="27879" y="341217"/>
                  </a:moveTo>
                  <a:lnTo>
                    <a:pt x="5360" y="341217"/>
                  </a:lnTo>
                  <a:lnTo>
                    <a:pt x="3429" y="340745"/>
                  </a:lnTo>
                  <a:lnTo>
                    <a:pt x="3661" y="340745"/>
                  </a:lnTo>
                  <a:lnTo>
                    <a:pt x="2208" y="339291"/>
                  </a:lnTo>
                  <a:lnTo>
                    <a:pt x="1830" y="337838"/>
                  </a:lnTo>
                  <a:lnTo>
                    <a:pt x="1830" y="99324"/>
                  </a:lnTo>
                  <a:lnTo>
                    <a:pt x="3510" y="97474"/>
                  </a:lnTo>
                  <a:lnTo>
                    <a:pt x="30503" y="97474"/>
                  </a:lnTo>
                  <a:lnTo>
                    <a:pt x="32183" y="99324"/>
                  </a:lnTo>
                  <a:lnTo>
                    <a:pt x="32183" y="337063"/>
                  </a:lnTo>
                  <a:lnTo>
                    <a:pt x="31730" y="338913"/>
                  </a:lnTo>
                  <a:lnTo>
                    <a:pt x="29880" y="340745"/>
                  </a:lnTo>
                  <a:lnTo>
                    <a:pt x="27879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0" name="object 12">
              <a:extLst>
                <a:ext uri="{FF2B5EF4-FFF2-40B4-BE49-F238E27FC236}">
                  <a16:creationId xmlns:a16="http://schemas.microsoft.com/office/drawing/2014/main" id="{9437FB2C-3287-C76E-E5FE-54CCD93F8C63}"/>
                </a:ext>
              </a:extLst>
            </p:cNvPr>
            <p:cNvGrpSpPr/>
            <p:nvPr/>
          </p:nvGrpSpPr>
          <p:grpSpPr>
            <a:xfrm>
              <a:off x="1393162" y="3890959"/>
              <a:ext cx="375285" cy="253365"/>
              <a:chOff x="1393162" y="3890959"/>
              <a:chExt cx="375285" cy="253365"/>
            </a:xfrm>
          </p:grpSpPr>
          <p:pic>
            <p:nvPicPr>
              <p:cNvPr id="45" name="object 13">
                <a:extLst>
                  <a:ext uri="{FF2B5EF4-FFF2-40B4-BE49-F238E27FC236}">
                    <a16:creationId xmlns:a16="http://schemas.microsoft.com/office/drawing/2014/main" id="{4ECF633A-8B00-2522-B7E7-952C556D757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393162" y="3890959"/>
                <a:ext cx="121410" cy="248329"/>
              </a:xfrm>
              <a:prstGeom prst="rect">
                <a:avLst/>
              </a:prstGeom>
            </p:spPr>
          </p:pic>
          <p:pic>
            <p:nvPicPr>
              <p:cNvPr id="46" name="object 14">
                <a:extLst>
                  <a:ext uri="{FF2B5EF4-FFF2-40B4-BE49-F238E27FC236}">
                    <a16:creationId xmlns:a16="http://schemas.microsoft.com/office/drawing/2014/main" id="{B951DC32-49C8-5EBD-640D-9F3DA92ABE4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538940" y="3890959"/>
                <a:ext cx="229022" cy="252916"/>
              </a:xfrm>
              <a:prstGeom prst="rect">
                <a:avLst/>
              </a:prstGeom>
            </p:spPr>
          </p:pic>
        </p:grpSp>
        <p:sp>
          <p:nvSpPr>
            <p:cNvPr id="11" name="object 15">
              <a:extLst>
                <a:ext uri="{FF2B5EF4-FFF2-40B4-BE49-F238E27FC236}">
                  <a16:creationId xmlns:a16="http://schemas.microsoft.com/office/drawing/2014/main" id="{97550C71-9359-0A58-C2C7-9DB7CCD687FE}"/>
                </a:ext>
              </a:extLst>
            </p:cNvPr>
            <p:cNvSpPr/>
            <p:nvPr/>
          </p:nvSpPr>
          <p:spPr>
            <a:xfrm>
              <a:off x="1824518" y="3798070"/>
              <a:ext cx="212090" cy="346075"/>
            </a:xfrm>
            <a:custGeom>
              <a:avLst/>
              <a:gdLst/>
              <a:ahLst/>
              <a:cxnLst/>
              <a:rect l="l" t="t" r="r" b="b"/>
              <a:pathLst>
                <a:path w="212089" h="346075">
                  <a:moveTo>
                    <a:pt x="21612" y="341217"/>
                  </a:moveTo>
                  <a:lnTo>
                    <a:pt x="3831" y="341217"/>
                  </a:lnTo>
                  <a:lnTo>
                    <a:pt x="2302" y="340688"/>
                  </a:lnTo>
                  <a:lnTo>
                    <a:pt x="471" y="338536"/>
                  </a:lnTo>
                  <a:lnTo>
                    <a:pt x="126" y="337238"/>
                  </a:lnTo>
                  <a:lnTo>
                    <a:pt x="0" y="1830"/>
                  </a:lnTo>
                  <a:lnTo>
                    <a:pt x="1679" y="0"/>
                  </a:lnTo>
                  <a:lnTo>
                    <a:pt x="28822" y="0"/>
                  </a:lnTo>
                  <a:lnTo>
                    <a:pt x="30235" y="1830"/>
                  </a:lnTo>
                  <a:lnTo>
                    <a:pt x="30352" y="123088"/>
                  </a:lnTo>
                  <a:lnTo>
                    <a:pt x="30833" y="124617"/>
                  </a:lnTo>
                  <a:lnTo>
                    <a:pt x="30880" y="124768"/>
                  </a:lnTo>
                  <a:lnTo>
                    <a:pt x="33032" y="125391"/>
                  </a:lnTo>
                  <a:lnTo>
                    <a:pt x="66320" y="125391"/>
                  </a:lnTo>
                  <a:lnTo>
                    <a:pt x="62081" y="127373"/>
                  </a:lnTo>
                  <a:lnTo>
                    <a:pt x="52858" y="132951"/>
                  </a:lnTo>
                  <a:lnTo>
                    <a:pt x="44497" y="139099"/>
                  </a:lnTo>
                  <a:lnTo>
                    <a:pt x="36995" y="145821"/>
                  </a:lnTo>
                  <a:lnTo>
                    <a:pt x="30352" y="153119"/>
                  </a:lnTo>
                  <a:lnTo>
                    <a:pt x="30352" y="259352"/>
                  </a:lnTo>
                  <a:lnTo>
                    <a:pt x="46162" y="297642"/>
                  </a:lnTo>
                  <a:lnTo>
                    <a:pt x="57488" y="307712"/>
                  </a:lnTo>
                  <a:lnTo>
                    <a:pt x="28974" y="307712"/>
                  </a:lnTo>
                  <a:lnTo>
                    <a:pt x="27124" y="308033"/>
                  </a:lnTo>
                  <a:lnTo>
                    <a:pt x="26671" y="309184"/>
                  </a:lnTo>
                  <a:lnTo>
                    <a:pt x="26653" y="311543"/>
                  </a:lnTo>
                  <a:lnTo>
                    <a:pt x="24839" y="334308"/>
                  </a:lnTo>
                  <a:lnTo>
                    <a:pt x="24268" y="338536"/>
                  </a:lnTo>
                  <a:lnTo>
                    <a:pt x="24217" y="338913"/>
                  </a:lnTo>
                  <a:lnTo>
                    <a:pt x="21612" y="341217"/>
                  </a:lnTo>
                  <a:close/>
                </a:path>
                <a:path w="212089" h="346075">
                  <a:moveTo>
                    <a:pt x="66320" y="125391"/>
                  </a:moveTo>
                  <a:lnTo>
                    <a:pt x="33032" y="125391"/>
                  </a:lnTo>
                  <a:lnTo>
                    <a:pt x="34637" y="124617"/>
                  </a:lnTo>
                  <a:lnTo>
                    <a:pt x="36803" y="122751"/>
                  </a:lnTo>
                  <a:lnTo>
                    <a:pt x="74729" y="99097"/>
                  </a:lnTo>
                  <a:lnTo>
                    <a:pt x="112670" y="92887"/>
                  </a:lnTo>
                  <a:lnTo>
                    <a:pt x="129109" y="93935"/>
                  </a:lnTo>
                  <a:lnTo>
                    <a:pt x="143940" y="97080"/>
                  </a:lnTo>
                  <a:lnTo>
                    <a:pt x="156951" y="102240"/>
                  </a:lnTo>
                  <a:lnTo>
                    <a:pt x="168769" y="109668"/>
                  </a:lnTo>
                  <a:lnTo>
                    <a:pt x="176688" y="116802"/>
                  </a:lnTo>
                  <a:lnTo>
                    <a:pt x="104383" y="116802"/>
                  </a:lnTo>
                  <a:lnTo>
                    <a:pt x="93117" y="117464"/>
                  </a:lnTo>
                  <a:lnTo>
                    <a:pt x="82312" y="119448"/>
                  </a:lnTo>
                  <a:lnTo>
                    <a:pt x="71967" y="122751"/>
                  </a:lnTo>
                  <a:lnTo>
                    <a:pt x="66320" y="125391"/>
                  </a:lnTo>
                  <a:close/>
                </a:path>
                <a:path w="212089" h="346075">
                  <a:moveTo>
                    <a:pt x="172997" y="322360"/>
                  </a:moveTo>
                  <a:lnTo>
                    <a:pt x="101174" y="322360"/>
                  </a:lnTo>
                  <a:lnTo>
                    <a:pt x="111940" y="321684"/>
                  </a:lnTo>
                  <a:lnTo>
                    <a:pt x="122157" y="319656"/>
                  </a:lnTo>
                  <a:lnTo>
                    <a:pt x="156868" y="297642"/>
                  </a:lnTo>
                  <a:lnTo>
                    <a:pt x="177164" y="251134"/>
                  </a:lnTo>
                  <a:lnTo>
                    <a:pt x="179811" y="218430"/>
                  </a:lnTo>
                  <a:lnTo>
                    <a:pt x="178618" y="196012"/>
                  </a:lnTo>
                  <a:lnTo>
                    <a:pt x="169077" y="158764"/>
                  </a:lnTo>
                  <a:lnTo>
                    <a:pt x="137100" y="123584"/>
                  </a:lnTo>
                  <a:lnTo>
                    <a:pt x="104383" y="116802"/>
                  </a:lnTo>
                  <a:lnTo>
                    <a:pt x="176688" y="116802"/>
                  </a:lnTo>
                  <a:lnTo>
                    <a:pt x="200971" y="154724"/>
                  </a:lnTo>
                  <a:lnTo>
                    <a:pt x="210880" y="201168"/>
                  </a:lnTo>
                  <a:lnTo>
                    <a:pt x="211541" y="218430"/>
                  </a:lnTo>
                  <a:lnTo>
                    <a:pt x="209817" y="246325"/>
                  </a:lnTo>
                  <a:lnTo>
                    <a:pt x="204645" y="271145"/>
                  </a:lnTo>
                  <a:lnTo>
                    <a:pt x="196022" y="292885"/>
                  </a:lnTo>
                  <a:lnTo>
                    <a:pt x="183945" y="311543"/>
                  </a:lnTo>
                  <a:lnTo>
                    <a:pt x="172997" y="322360"/>
                  </a:lnTo>
                  <a:close/>
                </a:path>
                <a:path w="212089" h="346075">
                  <a:moveTo>
                    <a:pt x="106686" y="345803"/>
                  </a:moveTo>
                  <a:lnTo>
                    <a:pt x="61894" y="335682"/>
                  </a:lnTo>
                  <a:lnTo>
                    <a:pt x="30049" y="308410"/>
                  </a:lnTo>
                  <a:lnTo>
                    <a:pt x="28974" y="307712"/>
                  </a:lnTo>
                  <a:lnTo>
                    <a:pt x="57488" y="307712"/>
                  </a:lnTo>
                  <a:lnTo>
                    <a:pt x="59398" y="309184"/>
                  </a:lnTo>
                  <a:lnTo>
                    <a:pt x="67141" y="313846"/>
                  </a:lnTo>
                  <a:lnTo>
                    <a:pt x="75299" y="317574"/>
                  </a:lnTo>
                  <a:lnTo>
                    <a:pt x="83690" y="320234"/>
                  </a:lnTo>
                  <a:lnTo>
                    <a:pt x="92315" y="321828"/>
                  </a:lnTo>
                  <a:lnTo>
                    <a:pt x="101174" y="322360"/>
                  </a:lnTo>
                  <a:lnTo>
                    <a:pt x="172997" y="322360"/>
                  </a:lnTo>
                  <a:lnTo>
                    <a:pt x="168773" y="326532"/>
                  </a:lnTo>
                  <a:lnTo>
                    <a:pt x="150837" y="337238"/>
                  </a:lnTo>
                  <a:lnTo>
                    <a:pt x="130140" y="343662"/>
                  </a:lnTo>
                  <a:lnTo>
                    <a:pt x="106686" y="345803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6">
              <a:extLst>
                <a:ext uri="{FF2B5EF4-FFF2-40B4-BE49-F238E27FC236}">
                  <a16:creationId xmlns:a16="http://schemas.microsoft.com/office/drawing/2014/main" id="{B4E25AB8-0A8C-AE4F-B9F7-D0CDBCE17114}"/>
                </a:ext>
              </a:extLst>
            </p:cNvPr>
            <p:cNvSpPr/>
            <p:nvPr/>
          </p:nvSpPr>
          <p:spPr>
            <a:xfrm>
              <a:off x="2092141" y="3798070"/>
              <a:ext cx="34290" cy="341630"/>
            </a:xfrm>
            <a:custGeom>
              <a:avLst/>
              <a:gdLst/>
              <a:ahLst/>
              <a:cxnLst/>
              <a:rect l="l" t="t" r="r" b="b"/>
              <a:pathLst>
                <a:path w="34289" h="341629">
                  <a:moveTo>
                    <a:pt x="31750" y="50115"/>
                  </a:moveTo>
                  <a:lnTo>
                    <a:pt x="3530" y="50115"/>
                  </a:lnTo>
                  <a:lnTo>
                    <a:pt x="1925" y="49511"/>
                  </a:lnTo>
                  <a:lnTo>
                    <a:pt x="396" y="47057"/>
                  </a:lnTo>
                  <a:lnTo>
                    <a:pt x="0" y="45207"/>
                  </a:lnTo>
                  <a:lnTo>
                    <a:pt x="0" y="2284"/>
                  </a:lnTo>
                  <a:lnTo>
                    <a:pt x="2000" y="0"/>
                  </a:lnTo>
                  <a:lnTo>
                    <a:pt x="32051" y="0"/>
                  </a:lnTo>
                  <a:lnTo>
                    <a:pt x="34033" y="2133"/>
                  </a:lnTo>
                  <a:lnTo>
                    <a:pt x="34033" y="47359"/>
                  </a:lnTo>
                  <a:lnTo>
                    <a:pt x="31750" y="50115"/>
                  </a:lnTo>
                  <a:close/>
                </a:path>
                <a:path w="34289" h="341629">
                  <a:moveTo>
                    <a:pt x="27899" y="341217"/>
                  </a:moveTo>
                  <a:lnTo>
                    <a:pt x="5360" y="341217"/>
                  </a:lnTo>
                  <a:lnTo>
                    <a:pt x="3452" y="340745"/>
                  </a:lnTo>
                  <a:lnTo>
                    <a:pt x="3681" y="340745"/>
                  </a:lnTo>
                  <a:lnTo>
                    <a:pt x="2227" y="339291"/>
                  </a:lnTo>
                  <a:lnTo>
                    <a:pt x="1849" y="337838"/>
                  </a:lnTo>
                  <a:lnTo>
                    <a:pt x="1849" y="99324"/>
                  </a:lnTo>
                  <a:lnTo>
                    <a:pt x="3530" y="97474"/>
                  </a:lnTo>
                  <a:lnTo>
                    <a:pt x="30522" y="97474"/>
                  </a:lnTo>
                  <a:lnTo>
                    <a:pt x="32202" y="99324"/>
                  </a:lnTo>
                  <a:lnTo>
                    <a:pt x="32202" y="337063"/>
                  </a:lnTo>
                  <a:lnTo>
                    <a:pt x="31750" y="338913"/>
                  </a:lnTo>
                  <a:lnTo>
                    <a:pt x="29899" y="340745"/>
                  </a:lnTo>
                  <a:lnTo>
                    <a:pt x="27899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5" name="object 17">
              <a:extLst>
                <a:ext uri="{FF2B5EF4-FFF2-40B4-BE49-F238E27FC236}">
                  <a16:creationId xmlns:a16="http://schemas.microsoft.com/office/drawing/2014/main" id="{94DD2DDB-33CA-5767-CBA8-79382A2865D2}"/>
                </a:ext>
              </a:extLst>
            </p:cNvPr>
            <p:cNvGrpSpPr/>
            <p:nvPr/>
          </p:nvGrpSpPr>
          <p:grpSpPr>
            <a:xfrm>
              <a:off x="712091" y="4426161"/>
              <a:ext cx="749300" cy="184150"/>
              <a:chOff x="712091" y="4426161"/>
              <a:chExt cx="749300" cy="184150"/>
            </a:xfrm>
          </p:grpSpPr>
          <p:pic>
            <p:nvPicPr>
              <p:cNvPr id="42" name="object 18">
                <a:extLst>
                  <a:ext uri="{FF2B5EF4-FFF2-40B4-BE49-F238E27FC236}">
                    <a16:creationId xmlns:a16="http://schemas.microsoft.com/office/drawing/2014/main" id="{BB52FDD0-02EE-C4C5-C2AF-2305582993BB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712091" y="4426352"/>
                <a:ext cx="191219" cy="141754"/>
              </a:xfrm>
              <a:prstGeom prst="rect">
                <a:avLst/>
              </a:prstGeom>
            </p:spPr>
          </p:pic>
          <p:pic>
            <p:nvPicPr>
              <p:cNvPr id="43" name="object 19">
                <a:extLst>
                  <a:ext uri="{FF2B5EF4-FFF2-40B4-BE49-F238E27FC236}">
                    <a16:creationId xmlns:a16="http://schemas.microsoft.com/office/drawing/2014/main" id="{E9C5AE76-9518-0B0E-124F-2BDB1116D816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926871" y="4465064"/>
                <a:ext cx="321759" cy="103042"/>
              </a:xfrm>
              <a:prstGeom prst="rect">
                <a:avLst/>
              </a:prstGeom>
            </p:spPr>
          </p:pic>
          <p:pic>
            <p:nvPicPr>
              <p:cNvPr id="44" name="object 20">
                <a:extLst>
                  <a:ext uri="{FF2B5EF4-FFF2-40B4-BE49-F238E27FC236}">
                    <a16:creationId xmlns:a16="http://schemas.microsoft.com/office/drawing/2014/main" id="{7E0EF56A-B063-CC86-B047-822C967F82AB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272393" y="4426161"/>
                <a:ext cx="188517" cy="183566"/>
              </a:xfrm>
              <a:prstGeom prst="rect">
                <a:avLst/>
              </a:prstGeom>
            </p:spPr>
          </p:pic>
        </p:grpSp>
        <p:grpSp>
          <p:nvGrpSpPr>
            <p:cNvPr id="17" name="object 21">
              <a:extLst>
                <a:ext uri="{FF2B5EF4-FFF2-40B4-BE49-F238E27FC236}">
                  <a16:creationId xmlns:a16="http://schemas.microsoft.com/office/drawing/2014/main" id="{E88BE11D-341F-F38E-5F1A-A2C83ABF4961}"/>
                </a:ext>
              </a:extLst>
            </p:cNvPr>
            <p:cNvGrpSpPr/>
            <p:nvPr/>
          </p:nvGrpSpPr>
          <p:grpSpPr>
            <a:xfrm>
              <a:off x="1524816" y="4429125"/>
              <a:ext cx="547370" cy="141605"/>
              <a:chOff x="1524816" y="4429125"/>
              <a:chExt cx="547370" cy="141605"/>
            </a:xfrm>
          </p:grpSpPr>
          <p:pic>
            <p:nvPicPr>
              <p:cNvPr id="38" name="object 22">
                <a:extLst>
                  <a:ext uri="{FF2B5EF4-FFF2-40B4-BE49-F238E27FC236}">
                    <a16:creationId xmlns:a16="http://schemas.microsoft.com/office/drawing/2014/main" id="{C184C9E2-2FEF-B343-B913-CE2C3682B137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24816" y="4429379"/>
                <a:ext cx="148308" cy="138454"/>
              </a:xfrm>
              <a:prstGeom prst="rect">
                <a:avLst/>
              </a:prstGeom>
            </p:spPr>
          </p:pic>
          <p:pic>
            <p:nvPicPr>
              <p:cNvPr id="39" name="object 23">
                <a:extLst>
                  <a:ext uri="{FF2B5EF4-FFF2-40B4-BE49-F238E27FC236}">
                    <a16:creationId xmlns:a16="http://schemas.microsoft.com/office/drawing/2014/main" id="{F5EFA6F6-213C-A492-CA51-2CA69FE1EAC4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694026" y="4466763"/>
                <a:ext cx="95418" cy="103533"/>
              </a:xfrm>
              <a:prstGeom prst="rect">
                <a:avLst/>
              </a:prstGeom>
            </p:spPr>
          </p:pic>
          <p:pic>
            <p:nvPicPr>
              <p:cNvPr id="40" name="object 24">
                <a:extLst>
                  <a:ext uri="{FF2B5EF4-FFF2-40B4-BE49-F238E27FC236}">
                    <a16:creationId xmlns:a16="http://schemas.microsoft.com/office/drawing/2014/main" id="{DBD82F50-3429-C0F5-BE14-B0E663BB9BE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810583" y="4429388"/>
                <a:ext cx="99609" cy="140907"/>
              </a:xfrm>
              <a:prstGeom prst="rect">
                <a:avLst/>
              </a:prstGeom>
            </p:spPr>
          </p:pic>
          <p:pic>
            <p:nvPicPr>
              <p:cNvPr id="41" name="object 25">
                <a:extLst>
                  <a:ext uri="{FF2B5EF4-FFF2-40B4-BE49-F238E27FC236}">
                    <a16:creationId xmlns:a16="http://schemas.microsoft.com/office/drawing/2014/main" id="{24643F5A-9689-05DD-3E3E-B88EB6B6B6A9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1932315" y="4429125"/>
                <a:ext cx="139458" cy="141170"/>
              </a:xfrm>
              <a:prstGeom prst="rect">
                <a:avLst/>
              </a:prstGeom>
            </p:spPr>
          </p:pic>
        </p:grpSp>
        <p:pic>
          <p:nvPicPr>
            <p:cNvPr id="18" name="object 26">
              <a:extLst>
                <a:ext uri="{FF2B5EF4-FFF2-40B4-BE49-F238E27FC236}">
                  <a16:creationId xmlns:a16="http://schemas.microsoft.com/office/drawing/2014/main" id="{A8132A33-95F4-2DED-A9CF-E418402506A4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149979" y="4429054"/>
              <a:ext cx="376779" cy="141242"/>
            </a:xfrm>
            <a:prstGeom prst="rect">
              <a:avLst/>
            </a:prstGeom>
          </p:spPr>
        </p:pic>
        <p:sp>
          <p:nvSpPr>
            <p:cNvPr id="19" name="object 27">
              <a:extLst>
                <a:ext uri="{FF2B5EF4-FFF2-40B4-BE49-F238E27FC236}">
                  <a16:creationId xmlns:a16="http://schemas.microsoft.com/office/drawing/2014/main" id="{A32F781B-C481-BEB5-7079-F34E9400013F}"/>
                </a:ext>
              </a:extLst>
            </p:cNvPr>
            <p:cNvSpPr/>
            <p:nvPr/>
          </p:nvSpPr>
          <p:spPr>
            <a:xfrm>
              <a:off x="2598064" y="4426165"/>
              <a:ext cx="537210" cy="144145"/>
            </a:xfrm>
            <a:custGeom>
              <a:avLst/>
              <a:gdLst/>
              <a:ahLst/>
              <a:cxnLst/>
              <a:rect l="l" t="t" r="r" b="b"/>
              <a:pathLst>
                <a:path w="537210" h="144145">
                  <a:moveTo>
                    <a:pt x="127635" y="141681"/>
                  </a:moveTo>
                  <a:lnTo>
                    <a:pt x="113474" y="100368"/>
                  </a:lnTo>
                  <a:lnTo>
                    <a:pt x="107911" y="84124"/>
                  </a:lnTo>
                  <a:lnTo>
                    <a:pt x="87096" y="23431"/>
                  </a:lnTo>
                  <a:lnTo>
                    <a:pt x="87096" y="84124"/>
                  </a:lnTo>
                  <a:lnTo>
                    <a:pt x="40271" y="84124"/>
                  </a:lnTo>
                  <a:lnTo>
                    <a:pt x="63690" y="11836"/>
                  </a:lnTo>
                  <a:lnTo>
                    <a:pt x="87096" y="84124"/>
                  </a:lnTo>
                  <a:lnTo>
                    <a:pt x="87096" y="23431"/>
                  </a:lnTo>
                  <a:lnTo>
                    <a:pt x="83121" y="11836"/>
                  </a:lnTo>
                  <a:lnTo>
                    <a:pt x="80162" y="3225"/>
                  </a:lnTo>
                  <a:lnTo>
                    <a:pt x="46469" y="3225"/>
                  </a:lnTo>
                  <a:lnTo>
                    <a:pt x="0" y="141681"/>
                  </a:lnTo>
                  <a:lnTo>
                    <a:pt x="21628" y="141681"/>
                  </a:lnTo>
                  <a:lnTo>
                    <a:pt x="35013" y="100368"/>
                  </a:lnTo>
                  <a:lnTo>
                    <a:pt x="92354" y="100368"/>
                  </a:lnTo>
                  <a:lnTo>
                    <a:pt x="105740" y="141681"/>
                  </a:lnTo>
                  <a:lnTo>
                    <a:pt x="127635" y="141681"/>
                  </a:lnTo>
                  <a:close/>
                </a:path>
                <a:path w="537210" h="144145">
                  <a:moveTo>
                    <a:pt x="198221" y="0"/>
                  </a:moveTo>
                  <a:lnTo>
                    <a:pt x="163131" y="0"/>
                  </a:lnTo>
                  <a:lnTo>
                    <a:pt x="157988" y="1828"/>
                  </a:lnTo>
                  <a:lnTo>
                    <a:pt x="151612" y="9029"/>
                  </a:lnTo>
                  <a:lnTo>
                    <a:pt x="150012" y="14465"/>
                  </a:lnTo>
                  <a:lnTo>
                    <a:pt x="150012" y="41071"/>
                  </a:lnTo>
                  <a:lnTo>
                    <a:pt x="135242" y="41071"/>
                  </a:lnTo>
                  <a:lnTo>
                    <a:pt x="135242" y="55854"/>
                  </a:lnTo>
                  <a:lnTo>
                    <a:pt x="150012" y="55854"/>
                  </a:lnTo>
                  <a:lnTo>
                    <a:pt x="150012" y="142151"/>
                  </a:lnTo>
                  <a:lnTo>
                    <a:pt x="170408" y="142151"/>
                  </a:lnTo>
                  <a:lnTo>
                    <a:pt x="170408" y="55854"/>
                  </a:lnTo>
                  <a:lnTo>
                    <a:pt x="196977" y="55854"/>
                  </a:lnTo>
                  <a:lnTo>
                    <a:pt x="196977" y="41071"/>
                  </a:lnTo>
                  <a:lnTo>
                    <a:pt x="170408" y="41071"/>
                  </a:lnTo>
                  <a:lnTo>
                    <a:pt x="170408" y="16230"/>
                  </a:lnTo>
                  <a:lnTo>
                    <a:pt x="198221" y="16230"/>
                  </a:lnTo>
                  <a:lnTo>
                    <a:pt x="198221" y="0"/>
                  </a:lnTo>
                  <a:close/>
                </a:path>
                <a:path w="537210" h="144145">
                  <a:moveTo>
                    <a:pt x="273481" y="41071"/>
                  </a:moveTo>
                  <a:lnTo>
                    <a:pt x="262420" y="41071"/>
                  </a:lnTo>
                  <a:lnTo>
                    <a:pt x="256540" y="42113"/>
                  </a:lnTo>
                  <a:lnTo>
                    <a:pt x="231571" y="78295"/>
                  </a:lnTo>
                  <a:lnTo>
                    <a:pt x="231482" y="86512"/>
                  </a:lnTo>
                  <a:lnTo>
                    <a:pt x="231432" y="90309"/>
                  </a:lnTo>
                  <a:lnTo>
                    <a:pt x="231521" y="67627"/>
                  </a:lnTo>
                  <a:lnTo>
                    <a:pt x="231482" y="66954"/>
                  </a:lnTo>
                  <a:lnTo>
                    <a:pt x="229946" y="41071"/>
                  </a:lnTo>
                  <a:lnTo>
                    <a:pt x="211010" y="41071"/>
                  </a:lnTo>
                  <a:lnTo>
                    <a:pt x="211010" y="141668"/>
                  </a:lnTo>
                  <a:lnTo>
                    <a:pt x="231419" y="141668"/>
                  </a:lnTo>
                  <a:lnTo>
                    <a:pt x="231419" y="96418"/>
                  </a:lnTo>
                  <a:lnTo>
                    <a:pt x="230682" y="74282"/>
                  </a:lnTo>
                  <a:lnTo>
                    <a:pt x="230708" y="74866"/>
                  </a:lnTo>
                  <a:lnTo>
                    <a:pt x="230822" y="78295"/>
                  </a:lnTo>
                  <a:lnTo>
                    <a:pt x="231419" y="96418"/>
                  </a:lnTo>
                  <a:lnTo>
                    <a:pt x="231432" y="91109"/>
                  </a:lnTo>
                  <a:lnTo>
                    <a:pt x="231990" y="86512"/>
                  </a:lnTo>
                  <a:lnTo>
                    <a:pt x="261683" y="63703"/>
                  </a:lnTo>
                  <a:lnTo>
                    <a:pt x="273481" y="63703"/>
                  </a:lnTo>
                  <a:lnTo>
                    <a:pt x="273481" y="41071"/>
                  </a:lnTo>
                  <a:close/>
                </a:path>
                <a:path w="537210" h="144145">
                  <a:moveTo>
                    <a:pt x="311569" y="41071"/>
                  </a:moveTo>
                  <a:lnTo>
                    <a:pt x="291160" y="41071"/>
                  </a:lnTo>
                  <a:lnTo>
                    <a:pt x="291160" y="141668"/>
                  </a:lnTo>
                  <a:lnTo>
                    <a:pt x="311569" y="141668"/>
                  </a:lnTo>
                  <a:lnTo>
                    <a:pt x="311569" y="41071"/>
                  </a:lnTo>
                  <a:close/>
                </a:path>
                <a:path w="537210" h="144145">
                  <a:moveTo>
                    <a:pt x="313309" y="11671"/>
                  </a:moveTo>
                  <a:lnTo>
                    <a:pt x="312534" y="8915"/>
                  </a:lnTo>
                  <a:lnTo>
                    <a:pt x="309422" y="4152"/>
                  </a:lnTo>
                  <a:lnTo>
                    <a:pt x="306247" y="2971"/>
                  </a:lnTo>
                  <a:lnTo>
                    <a:pt x="296748" y="2971"/>
                  </a:lnTo>
                  <a:lnTo>
                    <a:pt x="293509" y="4152"/>
                  </a:lnTo>
                  <a:lnTo>
                    <a:pt x="290068" y="8915"/>
                  </a:lnTo>
                  <a:lnTo>
                    <a:pt x="289204" y="11671"/>
                  </a:lnTo>
                  <a:lnTo>
                    <a:pt x="289204" y="18046"/>
                  </a:lnTo>
                  <a:lnTo>
                    <a:pt x="290068" y="20916"/>
                  </a:lnTo>
                  <a:lnTo>
                    <a:pt x="293509" y="25844"/>
                  </a:lnTo>
                  <a:lnTo>
                    <a:pt x="296748" y="27076"/>
                  </a:lnTo>
                  <a:lnTo>
                    <a:pt x="306247" y="27076"/>
                  </a:lnTo>
                  <a:lnTo>
                    <a:pt x="309422" y="25844"/>
                  </a:lnTo>
                  <a:lnTo>
                    <a:pt x="310959" y="23368"/>
                  </a:lnTo>
                  <a:lnTo>
                    <a:pt x="312534" y="20916"/>
                  </a:lnTo>
                  <a:lnTo>
                    <a:pt x="313309" y="18046"/>
                  </a:lnTo>
                  <a:lnTo>
                    <a:pt x="313309" y="11671"/>
                  </a:lnTo>
                  <a:close/>
                </a:path>
                <a:path w="537210" h="144145">
                  <a:moveTo>
                    <a:pt x="428663" y="78955"/>
                  </a:moveTo>
                  <a:lnTo>
                    <a:pt x="398602" y="42646"/>
                  </a:lnTo>
                  <a:lnTo>
                    <a:pt x="390448" y="40855"/>
                  </a:lnTo>
                  <a:lnTo>
                    <a:pt x="380936" y="40855"/>
                  </a:lnTo>
                  <a:lnTo>
                    <a:pt x="345236" y="54991"/>
                  </a:lnTo>
                  <a:lnTo>
                    <a:pt x="330517" y="93472"/>
                  </a:lnTo>
                  <a:lnTo>
                    <a:pt x="330936" y="101282"/>
                  </a:lnTo>
                  <a:lnTo>
                    <a:pt x="355117" y="138226"/>
                  </a:lnTo>
                  <a:lnTo>
                    <a:pt x="380453" y="144132"/>
                  </a:lnTo>
                  <a:lnTo>
                    <a:pt x="389966" y="144132"/>
                  </a:lnTo>
                  <a:lnTo>
                    <a:pt x="425411" y="118313"/>
                  </a:lnTo>
                  <a:lnTo>
                    <a:pt x="428663" y="105029"/>
                  </a:lnTo>
                  <a:lnTo>
                    <a:pt x="409702" y="105029"/>
                  </a:lnTo>
                  <a:lnTo>
                    <a:pt x="408406" y="111912"/>
                  </a:lnTo>
                  <a:lnTo>
                    <a:pt x="405117" y="117157"/>
                  </a:lnTo>
                  <a:lnTo>
                    <a:pt x="394627" y="124396"/>
                  </a:lnTo>
                  <a:lnTo>
                    <a:pt x="388493" y="126187"/>
                  </a:lnTo>
                  <a:lnTo>
                    <a:pt x="371589" y="126187"/>
                  </a:lnTo>
                  <a:lnTo>
                    <a:pt x="350431" y="91998"/>
                  </a:lnTo>
                  <a:lnTo>
                    <a:pt x="350608" y="85458"/>
                  </a:lnTo>
                  <a:lnTo>
                    <a:pt x="375119" y="58559"/>
                  </a:lnTo>
                  <a:lnTo>
                    <a:pt x="389229" y="58559"/>
                  </a:lnTo>
                  <a:lnTo>
                    <a:pt x="395452" y="60350"/>
                  </a:lnTo>
                  <a:lnTo>
                    <a:pt x="405295" y="67576"/>
                  </a:lnTo>
                  <a:lnTo>
                    <a:pt x="408406" y="72580"/>
                  </a:lnTo>
                  <a:lnTo>
                    <a:pt x="409702" y="78955"/>
                  </a:lnTo>
                  <a:lnTo>
                    <a:pt x="428663" y="78955"/>
                  </a:lnTo>
                  <a:close/>
                </a:path>
                <a:path w="537210" h="144145">
                  <a:moveTo>
                    <a:pt x="536867" y="41097"/>
                  </a:moveTo>
                  <a:lnTo>
                    <a:pt x="515962" y="41097"/>
                  </a:lnTo>
                  <a:lnTo>
                    <a:pt x="515962" y="61747"/>
                  </a:lnTo>
                  <a:lnTo>
                    <a:pt x="515645" y="61747"/>
                  </a:lnTo>
                  <a:lnTo>
                    <a:pt x="515645" y="99783"/>
                  </a:lnTo>
                  <a:lnTo>
                    <a:pt x="514896" y="105117"/>
                  </a:lnTo>
                  <a:lnTo>
                    <a:pt x="496214" y="126428"/>
                  </a:lnTo>
                  <a:lnTo>
                    <a:pt x="482930" y="126428"/>
                  </a:lnTo>
                  <a:lnTo>
                    <a:pt x="462483" y="99783"/>
                  </a:lnTo>
                  <a:lnTo>
                    <a:pt x="462546" y="84988"/>
                  </a:lnTo>
                  <a:lnTo>
                    <a:pt x="482930" y="58801"/>
                  </a:lnTo>
                  <a:lnTo>
                    <a:pt x="496049" y="58801"/>
                  </a:lnTo>
                  <a:lnTo>
                    <a:pt x="515645" y="99783"/>
                  </a:lnTo>
                  <a:lnTo>
                    <a:pt x="515645" y="61747"/>
                  </a:lnTo>
                  <a:lnTo>
                    <a:pt x="515467" y="61747"/>
                  </a:lnTo>
                  <a:lnTo>
                    <a:pt x="514807" y="59956"/>
                  </a:lnTo>
                  <a:lnTo>
                    <a:pt x="514172" y="58801"/>
                  </a:lnTo>
                  <a:lnTo>
                    <a:pt x="491756" y="41097"/>
                  </a:lnTo>
                  <a:lnTo>
                    <a:pt x="491629" y="41097"/>
                  </a:lnTo>
                  <a:lnTo>
                    <a:pt x="487095" y="40360"/>
                  </a:lnTo>
                  <a:lnTo>
                    <a:pt x="472503" y="40360"/>
                  </a:lnTo>
                  <a:lnTo>
                    <a:pt x="465086" y="42570"/>
                  </a:lnTo>
                  <a:lnTo>
                    <a:pt x="453453" y="51422"/>
                  </a:lnTo>
                  <a:lnTo>
                    <a:pt x="449160" y="57531"/>
                  </a:lnTo>
                  <a:lnTo>
                    <a:pt x="449046" y="57861"/>
                  </a:lnTo>
                  <a:lnTo>
                    <a:pt x="446366" y="65316"/>
                  </a:lnTo>
                  <a:lnTo>
                    <a:pt x="442391" y="86258"/>
                  </a:lnTo>
                  <a:lnTo>
                    <a:pt x="442175" y="92494"/>
                  </a:lnTo>
                  <a:lnTo>
                    <a:pt x="453212" y="132829"/>
                  </a:lnTo>
                  <a:lnTo>
                    <a:pt x="472351" y="143891"/>
                  </a:lnTo>
                  <a:lnTo>
                    <a:pt x="486943" y="143891"/>
                  </a:lnTo>
                  <a:lnTo>
                    <a:pt x="514299" y="126428"/>
                  </a:lnTo>
                  <a:lnTo>
                    <a:pt x="514807" y="125526"/>
                  </a:lnTo>
                  <a:lnTo>
                    <a:pt x="515467" y="123736"/>
                  </a:lnTo>
                  <a:lnTo>
                    <a:pt x="515962" y="123736"/>
                  </a:lnTo>
                  <a:lnTo>
                    <a:pt x="519417" y="141681"/>
                  </a:lnTo>
                  <a:lnTo>
                    <a:pt x="536867" y="141681"/>
                  </a:lnTo>
                  <a:lnTo>
                    <a:pt x="536867" y="123736"/>
                  </a:lnTo>
                  <a:lnTo>
                    <a:pt x="536867" y="61747"/>
                  </a:lnTo>
                  <a:lnTo>
                    <a:pt x="536867" y="4109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8">
              <a:extLst>
                <a:ext uri="{FF2B5EF4-FFF2-40B4-BE49-F238E27FC236}">
                  <a16:creationId xmlns:a16="http://schemas.microsoft.com/office/drawing/2014/main" id="{1771DE13-C2B4-E9F3-1BC6-FFA5721736FC}"/>
                </a:ext>
              </a:extLst>
            </p:cNvPr>
            <p:cNvSpPr/>
            <p:nvPr/>
          </p:nvSpPr>
          <p:spPr>
            <a:xfrm>
              <a:off x="4432211" y="2910915"/>
              <a:ext cx="501015" cy="600075"/>
            </a:xfrm>
            <a:custGeom>
              <a:avLst/>
              <a:gdLst/>
              <a:ahLst/>
              <a:cxnLst/>
              <a:rect l="l" t="t" r="r" b="b"/>
              <a:pathLst>
                <a:path w="501014" h="600075">
                  <a:moveTo>
                    <a:pt x="91401" y="0"/>
                  </a:moveTo>
                  <a:lnTo>
                    <a:pt x="0" y="0"/>
                  </a:lnTo>
                  <a:lnTo>
                    <a:pt x="0" y="599681"/>
                  </a:lnTo>
                  <a:lnTo>
                    <a:pt x="91401" y="599681"/>
                  </a:lnTo>
                  <a:lnTo>
                    <a:pt x="91401" y="0"/>
                  </a:lnTo>
                  <a:close/>
                </a:path>
                <a:path w="501014" h="600075">
                  <a:moveTo>
                    <a:pt x="500786" y="0"/>
                  </a:moveTo>
                  <a:lnTo>
                    <a:pt x="409371" y="0"/>
                  </a:lnTo>
                  <a:lnTo>
                    <a:pt x="409371" y="250202"/>
                  </a:lnTo>
                  <a:lnTo>
                    <a:pt x="219341" y="250202"/>
                  </a:lnTo>
                  <a:lnTo>
                    <a:pt x="179705" y="258051"/>
                  </a:lnTo>
                  <a:lnTo>
                    <a:pt x="147345" y="279450"/>
                  </a:lnTo>
                  <a:lnTo>
                    <a:pt x="125514" y="311175"/>
                  </a:lnTo>
                  <a:lnTo>
                    <a:pt x="117513" y="350024"/>
                  </a:lnTo>
                  <a:lnTo>
                    <a:pt x="409371" y="350024"/>
                  </a:lnTo>
                  <a:lnTo>
                    <a:pt x="409371" y="599681"/>
                  </a:lnTo>
                  <a:lnTo>
                    <a:pt x="500786" y="599681"/>
                  </a:lnTo>
                  <a:lnTo>
                    <a:pt x="500786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9">
              <a:extLst>
                <a:ext uri="{FF2B5EF4-FFF2-40B4-BE49-F238E27FC236}">
                  <a16:creationId xmlns:a16="http://schemas.microsoft.com/office/drawing/2014/main" id="{FC5D1AF1-02E4-9797-D5A2-2FAEA73D1ACA}"/>
                </a:ext>
              </a:extLst>
            </p:cNvPr>
            <p:cNvSpPr/>
            <p:nvPr/>
          </p:nvSpPr>
          <p:spPr>
            <a:xfrm>
              <a:off x="4988115" y="2910902"/>
              <a:ext cx="594995" cy="600075"/>
            </a:xfrm>
            <a:custGeom>
              <a:avLst/>
              <a:gdLst/>
              <a:ahLst/>
              <a:cxnLst/>
              <a:rect l="l" t="t" r="r" b="b"/>
              <a:pathLst>
                <a:path w="594995" h="600075">
                  <a:moveTo>
                    <a:pt x="594093" y="599668"/>
                  </a:moveTo>
                  <a:lnTo>
                    <a:pt x="377850" y="349123"/>
                  </a:lnTo>
                  <a:lnTo>
                    <a:pt x="342036" y="322199"/>
                  </a:lnTo>
                  <a:lnTo>
                    <a:pt x="298081" y="312597"/>
                  </a:lnTo>
                  <a:lnTo>
                    <a:pt x="275590" y="315023"/>
                  </a:lnTo>
                  <a:lnTo>
                    <a:pt x="254368" y="322097"/>
                  </a:lnTo>
                  <a:lnTo>
                    <a:pt x="235115" y="333476"/>
                  </a:lnTo>
                  <a:lnTo>
                    <a:pt x="218528" y="348881"/>
                  </a:lnTo>
                  <a:lnTo>
                    <a:pt x="660" y="599681"/>
                  </a:lnTo>
                  <a:lnTo>
                    <a:pt x="122694" y="599681"/>
                  </a:lnTo>
                  <a:lnTo>
                    <a:pt x="187248" y="525348"/>
                  </a:lnTo>
                  <a:lnTo>
                    <a:pt x="297345" y="393217"/>
                  </a:lnTo>
                  <a:lnTo>
                    <a:pt x="429844" y="550329"/>
                  </a:lnTo>
                  <a:lnTo>
                    <a:pt x="472427" y="599668"/>
                  </a:lnTo>
                  <a:lnTo>
                    <a:pt x="594093" y="599668"/>
                  </a:lnTo>
                  <a:close/>
                </a:path>
                <a:path w="594995" h="600075">
                  <a:moveTo>
                    <a:pt x="594741" y="0"/>
                  </a:moveTo>
                  <a:lnTo>
                    <a:pt x="472719" y="0"/>
                  </a:lnTo>
                  <a:lnTo>
                    <a:pt x="407492" y="75095"/>
                  </a:lnTo>
                  <a:lnTo>
                    <a:pt x="297383" y="207213"/>
                  </a:lnTo>
                  <a:lnTo>
                    <a:pt x="164896" y="50101"/>
                  </a:lnTo>
                  <a:lnTo>
                    <a:pt x="121691" y="0"/>
                  </a:lnTo>
                  <a:lnTo>
                    <a:pt x="0" y="0"/>
                  </a:lnTo>
                  <a:lnTo>
                    <a:pt x="216903" y="251333"/>
                  </a:lnTo>
                  <a:lnTo>
                    <a:pt x="252742" y="278257"/>
                  </a:lnTo>
                  <a:lnTo>
                    <a:pt x="296672" y="287858"/>
                  </a:lnTo>
                  <a:lnTo>
                    <a:pt x="319163" y="285432"/>
                  </a:lnTo>
                  <a:lnTo>
                    <a:pt x="340398" y="278358"/>
                  </a:lnTo>
                  <a:lnTo>
                    <a:pt x="359651" y="266966"/>
                  </a:lnTo>
                  <a:lnTo>
                    <a:pt x="376250" y="251574"/>
                  </a:lnTo>
                  <a:lnTo>
                    <a:pt x="594741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30">
              <a:extLst>
                <a:ext uri="{FF2B5EF4-FFF2-40B4-BE49-F238E27FC236}">
                  <a16:creationId xmlns:a16="http://schemas.microsoft.com/office/drawing/2014/main" id="{FD5E0788-2075-3CB0-68E3-A4A8B86F29E1}"/>
                </a:ext>
              </a:extLst>
            </p:cNvPr>
            <p:cNvSpPr/>
            <p:nvPr/>
          </p:nvSpPr>
          <p:spPr>
            <a:xfrm>
              <a:off x="3511300" y="2910898"/>
              <a:ext cx="872490" cy="600710"/>
            </a:xfrm>
            <a:custGeom>
              <a:avLst/>
              <a:gdLst/>
              <a:ahLst/>
              <a:cxnLst/>
              <a:rect l="l" t="t" r="r" b="b"/>
              <a:pathLst>
                <a:path w="872489" h="600710">
                  <a:moveTo>
                    <a:pt x="240932" y="600192"/>
                  </a:moveTo>
                  <a:lnTo>
                    <a:pt x="207849" y="594663"/>
                  </a:lnTo>
                  <a:lnTo>
                    <a:pt x="208194" y="594663"/>
                  </a:lnTo>
                  <a:lnTo>
                    <a:pt x="179890" y="579494"/>
                  </a:lnTo>
                  <a:lnTo>
                    <a:pt x="157676" y="556060"/>
                  </a:lnTo>
                  <a:lnTo>
                    <a:pt x="143834" y="526067"/>
                  </a:lnTo>
                  <a:lnTo>
                    <a:pt x="56" y="207"/>
                  </a:lnTo>
                  <a:lnTo>
                    <a:pt x="0" y="0"/>
                  </a:lnTo>
                  <a:lnTo>
                    <a:pt x="95493" y="0"/>
                  </a:lnTo>
                  <a:lnTo>
                    <a:pt x="232829" y="502189"/>
                  </a:lnTo>
                  <a:lnTo>
                    <a:pt x="232948" y="502623"/>
                  </a:lnTo>
                  <a:lnTo>
                    <a:pt x="233306" y="503378"/>
                  </a:lnTo>
                  <a:lnTo>
                    <a:pt x="233667" y="503925"/>
                  </a:lnTo>
                  <a:lnTo>
                    <a:pt x="233778" y="504095"/>
                  </a:lnTo>
                  <a:lnTo>
                    <a:pt x="241555" y="532409"/>
                  </a:lnTo>
                  <a:lnTo>
                    <a:pt x="334673" y="532409"/>
                  </a:lnTo>
                  <a:lnTo>
                    <a:pt x="325404" y="553997"/>
                  </a:lnTo>
                  <a:lnTo>
                    <a:pt x="302838" y="578525"/>
                  </a:lnTo>
                  <a:lnTo>
                    <a:pt x="273806" y="594491"/>
                  </a:lnTo>
                  <a:lnTo>
                    <a:pt x="240932" y="600192"/>
                  </a:lnTo>
                  <a:close/>
                </a:path>
                <a:path w="872489" h="600710">
                  <a:moveTo>
                    <a:pt x="737225" y="532409"/>
                  </a:moveTo>
                  <a:lnTo>
                    <a:pt x="642773" y="532409"/>
                  </a:lnTo>
                  <a:lnTo>
                    <a:pt x="649503" y="505926"/>
                  </a:lnTo>
                  <a:lnTo>
                    <a:pt x="649955" y="505341"/>
                  </a:lnTo>
                  <a:lnTo>
                    <a:pt x="650314" y="504680"/>
                  </a:lnTo>
                  <a:lnTo>
                    <a:pt x="650754" y="502849"/>
                  </a:lnTo>
                  <a:lnTo>
                    <a:pt x="697297" y="317641"/>
                  </a:lnTo>
                  <a:lnTo>
                    <a:pt x="699675" y="308316"/>
                  </a:lnTo>
                  <a:lnTo>
                    <a:pt x="777090" y="207"/>
                  </a:lnTo>
                  <a:lnTo>
                    <a:pt x="777142" y="0"/>
                  </a:lnTo>
                  <a:lnTo>
                    <a:pt x="872107" y="0"/>
                  </a:lnTo>
                  <a:lnTo>
                    <a:pt x="739933" y="526067"/>
                  </a:lnTo>
                  <a:lnTo>
                    <a:pt x="739862" y="526350"/>
                  </a:lnTo>
                  <a:lnTo>
                    <a:pt x="737225" y="532409"/>
                  </a:lnTo>
                  <a:close/>
                </a:path>
                <a:path w="872489" h="600710">
                  <a:moveTo>
                    <a:pt x="334673" y="532409"/>
                  </a:moveTo>
                  <a:lnTo>
                    <a:pt x="241555" y="532409"/>
                  </a:lnTo>
                  <a:lnTo>
                    <a:pt x="248301" y="504095"/>
                  </a:lnTo>
                  <a:lnTo>
                    <a:pt x="248502" y="503378"/>
                  </a:lnTo>
                  <a:lnTo>
                    <a:pt x="248766" y="502849"/>
                  </a:lnTo>
                  <a:lnTo>
                    <a:pt x="249049" y="502189"/>
                  </a:lnTo>
                  <a:lnTo>
                    <a:pt x="249238" y="501472"/>
                  </a:lnTo>
                  <a:lnTo>
                    <a:pt x="349620" y="75125"/>
                  </a:lnTo>
                  <a:lnTo>
                    <a:pt x="362420" y="44809"/>
                  </a:lnTo>
                  <a:lnTo>
                    <a:pt x="383840" y="21124"/>
                  </a:lnTo>
                  <a:lnTo>
                    <a:pt x="411811" y="5710"/>
                  </a:lnTo>
                  <a:lnTo>
                    <a:pt x="444264" y="207"/>
                  </a:lnTo>
                  <a:lnTo>
                    <a:pt x="476716" y="5710"/>
                  </a:lnTo>
                  <a:lnTo>
                    <a:pt x="504680" y="21124"/>
                  </a:lnTo>
                  <a:lnTo>
                    <a:pt x="526078" y="44809"/>
                  </a:lnTo>
                  <a:lnTo>
                    <a:pt x="538574" y="74502"/>
                  </a:lnTo>
                  <a:lnTo>
                    <a:pt x="444717" y="74502"/>
                  </a:lnTo>
                  <a:lnTo>
                    <a:pt x="439941" y="94718"/>
                  </a:lnTo>
                  <a:lnTo>
                    <a:pt x="439640" y="95171"/>
                  </a:lnTo>
                  <a:lnTo>
                    <a:pt x="439394" y="95718"/>
                  </a:lnTo>
                  <a:lnTo>
                    <a:pt x="439281" y="96266"/>
                  </a:lnTo>
                  <a:lnTo>
                    <a:pt x="338880" y="522612"/>
                  </a:lnTo>
                  <a:lnTo>
                    <a:pt x="334673" y="532409"/>
                  </a:lnTo>
                  <a:close/>
                </a:path>
                <a:path w="872489" h="600710">
                  <a:moveTo>
                    <a:pt x="645180" y="600192"/>
                  </a:moveTo>
                  <a:lnTo>
                    <a:pt x="584510" y="579178"/>
                  </a:lnTo>
                  <a:lnTo>
                    <a:pt x="550158" y="524953"/>
                  </a:lnTo>
                  <a:lnTo>
                    <a:pt x="487358" y="258258"/>
                  </a:lnTo>
                  <a:lnTo>
                    <a:pt x="444717" y="74502"/>
                  </a:lnTo>
                  <a:lnTo>
                    <a:pt x="538574" y="74502"/>
                  </a:lnTo>
                  <a:lnTo>
                    <a:pt x="538836" y="75125"/>
                  </a:lnTo>
                  <a:lnTo>
                    <a:pt x="592516" y="302974"/>
                  </a:lnTo>
                  <a:lnTo>
                    <a:pt x="642755" y="532409"/>
                  </a:lnTo>
                  <a:lnTo>
                    <a:pt x="737225" y="532409"/>
                  </a:lnTo>
                  <a:lnTo>
                    <a:pt x="726932" y="556060"/>
                  </a:lnTo>
                  <a:lnTo>
                    <a:pt x="726859" y="556227"/>
                  </a:lnTo>
                  <a:lnTo>
                    <a:pt x="705567" y="579494"/>
                  </a:lnTo>
                  <a:lnTo>
                    <a:pt x="677835" y="594663"/>
                  </a:lnTo>
                  <a:lnTo>
                    <a:pt x="678268" y="594663"/>
                  </a:lnTo>
                  <a:lnTo>
                    <a:pt x="645180" y="600192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31">
              <a:extLst>
                <a:ext uri="{FF2B5EF4-FFF2-40B4-BE49-F238E27FC236}">
                  <a16:creationId xmlns:a16="http://schemas.microsoft.com/office/drawing/2014/main" id="{718F918F-0041-AEFE-9CA6-AA55CF4A2E6A}"/>
                </a:ext>
              </a:extLst>
            </p:cNvPr>
            <p:cNvSpPr/>
            <p:nvPr/>
          </p:nvSpPr>
          <p:spPr>
            <a:xfrm>
              <a:off x="5751179" y="2911917"/>
              <a:ext cx="396240" cy="600075"/>
            </a:xfrm>
            <a:custGeom>
              <a:avLst/>
              <a:gdLst/>
              <a:ahLst/>
              <a:cxnLst/>
              <a:rect l="l" t="t" r="r" b="b"/>
              <a:pathLst>
                <a:path w="396239" h="600075">
                  <a:moveTo>
                    <a:pt x="67349" y="600059"/>
                  </a:moveTo>
                  <a:lnTo>
                    <a:pt x="0" y="600059"/>
                  </a:lnTo>
                  <a:lnTo>
                    <a:pt x="0" y="0"/>
                  </a:lnTo>
                  <a:lnTo>
                    <a:pt x="67349" y="0"/>
                  </a:lnTo>
                  <a:lnTo>
                    <a:pt x="67349" y="600059"/>
                  </a:lnTo>
                  <a:close/>
                </a:path>
                <a:path w="396239" h="600075">
                  <a:moveTo>
                    <a:pt x="395658" y="600059"/>
                  </a:moveTo>
                  <a:lnTo>
                    <a:pt x="95984" y="600059"/>
                  </a:lnTo>
                  <a:lnTo>
                    <a:pt x="101152" y="574463"/>
                  </a:lnTo>
                  <a:lnTo>
                    <a:pt x="115247" y="553559"/>
                  </a:lnTo>
                  <a:lnTo>
                    <a:pt x="136151" y="539465"/>
                  </a:lnTo>
                  <a:lnTo>
                    <a:pt x="161747" y="534296"/>
                  </a:lnTo>
                  <a:lnTo>
                    <a:pt x="395658" y="534296"/>
                  </a:lnTo>
                  <a:lnTo>
                    <a:pt x="395658" y="600059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32">
              <a:extLst>
                <a:ext uri="{FF2B5EF4-FFF2-40B4-BE49-F238E27FC236}">
                  <a16:creationId xmlns:a16="http://schemas.microsoft.com/office/drawing/2014/main" id="{48FA39C9-A9F0-FA2C-CC62-0367D8ED0C3F}"/>
                </a:ext>
              </a:extLst>
            </p:cNvPr>
            <p:cNvSpPr/>
            <p:nvPr/>
          </p:nvSpPr>
          <p:spPr>
            <a:xfrm>
              <a:off x="6192066" y="3077250"/>
              <a:ext cx="391795" cy="441959"/>
            </a:xfrm>
            <a:custGeom>
              <a:avLst/>
              <a:gdLst/>
              <a:ahLst/>
              <a:cxnLst/>
              <a:rect l="l" t="t" r="r" b="b"/>
              <a:pathLst>
                <a:path w="391795" h="441960">
                  <a:moveTo>
                    <a:pt x="171524" y="441938"/>
                  </a:moveTo>
                  <a:lnTo>
                    <a:pt x="117860" y="434710"/>
                  </a:lnTo>
                  <a:lnTo>
                    <a:pt x="74729" y="413001"/>
                  </a:lnTo>
                  <a:lnTo>
                    <a:pt x="41706" y="378944"/>
                  </a:lnTo>
                  <a:lnTo>
                    <a:pt x="18421" y="334610"/>
                  </a:lnTo>
                  <a:lnTo>
                    <a:pt x="4602" y="281739"/>
                  </a:lnTo>
                  <a:lnTo>
                    <a:pt x="39" y="223073"/>
                  </a:lnTo>
                  <a:lnTo>
                    <a:pt x="0" y="222016"/>
                  </a:lnTo>
                  <a:lnTo>
                    <a:pt x="1185" y="190386"/>
                  </a:lnTo>
                  <a:lnTo>
                    <a:pt x="10662" y="133043"/>
                  </a:lnTo>
                  <a:lnTo>
                    <a:pt x="29637" y="83879"/>
                  </a:lnTo>
                  <a:lnTo>
                    <a:pt x="58305" y="44686"/>
                  </a:lnTo>
                  <a:lnTo>
                    <a:pt x="96648" y="16276"/>
                  </a:lnTo>
                  <a:lnTo>
                    <a:pt x="144270" y="1808"/>
                  </a:lnTo>
                  <a:lnTo>
                    <a:pt x="171524" y="0"/>
                  </a:lnTo>
                  <a:lnTo>
                    <a:pt x="187800" y="558"/>
                  </a:lnTo>
                  <a:lnTo>
                    <a:pt x="229927" y="8928"/>
                  </a:lnTo>
                  <a:lnTo>
                    <a:pt x="272550" y="32598"/>
                  </a:lnTo>
                  <a:lnTo>
                    <a:pt x="302026" y="63000"/>
                  </a:lnTo>
                  <a:lnTo>
                    <a:pt x="199855" y="63000"/>
                  </a:lnTo>
                  <a:lnTo>
                    <a:pt x="175766" y="64436"/>
                  </a:lnTo>
                  <a:lnTo>
                    <a:pt x="138150" y="74961"/>
                  </a:lnTo>
                  <a:lnTo>
                    <a:pt x="97732" y="108901"/>
                  </a:lnTo>
                  <a:lnTo>
                    <a:pt x="75509" y="159468"/>
                  </a:lnTo>
                  <a:lnTo>
                    <a:pt x="69195" y="199985"/>
                  </a:lnTo>
                  <a:lnTo>
                    <a:pt x="68405" y="222016"/>
                  </a:lnTo>
                  <a:lnTo>
                    <a:pt x="69227" y="244547"/>
                  </a:lnTo>
                  <a:lnTo>
                    <a:pt x="75803" y="285844"/>
                  </a:lnTo>
                  <a:lnTo>
                    <a:pt x="89118" y="321789"/>
                  </a:lnTo>
                  <a:lnTo>
                    <a:pt x="123656" y="361432"/>
                  </a:lnTo>
                  <a:lnTo>
                    <a:pt x="176223" y="380685"/>
                  </a:lnTo>
                  <a:lnTo>
                    <a:pt x="197838" y="381969"/>
                  </a:lnTo>
                  <a:lnTo>
                    <a:pt x="301604" y="381969"/>
                  </a:lnTo>
                  <a:lnTo>
                    <a:pt x="295797" y="389432"/>
                  </a:lnTo>
                  <a:lnTo>
                    <a:pt x="262411" y="417943"/>
                  </a:lnTo>
                  <a:lnTo>
                    <a:pt x="216023" y="437207"/>
                  </a:lnTo>
                  <a:lnTo>
                    <a:pt x="187341" y="441411"/>
                  </a:lnTo>
                  <a:lnTo>
                    <a:pt x="171524" y="441938"/>
                  </a:lnTo>
                  <a:close/>
                </a:path>
                <a:path w="391795" h="441960">
                  <a:moveTo>
                    <a:pt x="391468" y="94699"/>
                  </a:moveTo>
                  <a:lnTo>
                    <a:pt x="322004" y="94699"/>
                  </a:lnTo>
                  <a:lnTo>
                    <a:pt x="322004" y="4209"/>
                  </a:lnTo>
                  <a:lnTo>
                    <a:pt x="391468" y="4209"/>
                  </a:lnTo>
                  <a:lnTo>
                    <a:pt x="391468" y="94699"/>
                  </a:lnTo>
                  <a:close/>
                </a:path>
                <a:path w="391795" h="441960">
                  <a:moveTo>
                    <a:pt x="301604" y="381969"/>
                  </a:moveTo>
                  <a:lnTo>
                    <a:pt x="197838" y="381969"/>
                  </a:lnTo>
                  <a:lnTo>
                    <a:pt x="220054" y="380685"/>
                  </a:lnTo>
                  <a:lnTo>
                    <a:pt x="219210" y="380685"/>
                  </a:lnTo>
                  <a:lnTo>
                    <a:pt x="268869" y="362489"/>
                  </a:lnTo>
                  <a:lnTo>
                    <a:pt x="301127" y="324131"/>
                  </a:lnTo>
                  <a:lnTo>
                    <a:pt x="317797" y="268330"/>
                  </a:lnTo>
                  <a:lnTo>
                    <a:pt x="320947" y="223073"/>
                  </a:lnTo>
                  <a:lnTo>
                    <a:pt x="320182" y="199985"/>
                  </a:lnTo>
                  <a:lnTo>
                    <a:pt x="320126" y="198289"/>
                  </a:lnTo>
                  <a:lnTo>
                    <a:pt x="313557" y="154616"/>
                  </a:lnTo>
                  <a:lnTo>
                    <a:pt x="291091" y="104307"/>
                  </a:lnTo>
                  <a:lnTo>
                    <a:pt x="252676" y="73488"/>
                  </a:lnTo>
                  <a:lnTo>
                    <a:pt x="195739" y="63000"/>
                  </a:lnTo>
                  <a:lnTo>
                    <a:pt x="302026" y="63000"/>
                  </a:lnTo>
                  <a:lnTo>
                    <a:pt x="320947" y="94699"/>
                  </a:lnTo>
                  <a:lnTo>
                    <a:pt x="391468" y="94699"/>
                  </a:lnTo>
                  <a:lnTo>
                    <a:pt x="391468" y="349333"/>
                  </a:lnTo>
                  <a:lnTo>
                    <a:pt x="320947" y="349333"/>
                  </a:lnTo>
                  <a:lnTo>
                    <a:pt x="317004" y="357264"/>
                  </a:lnTo>
                  <a:lnTo>
                    <a:pt x="312536" y="365259"/>
                  </a:lnTo>
                  <a:lnTo>
                    <a:pt x="307540" y="373318"/>
                  </a:lnTo>
                  <a:lnTo>
                    <a:pt x="302015" y="381441"/>
                  </a:lnTo>
                  <a:lnTo>
                    <a:pt x="301604" y="381969"/>
                  </a:lnTo>
                  <a:close/>
                </a:path>
                <a:path w="391795" h="441960">
                  <a:moveTo>
                    <a:pt x="391468" y="432481"/>
                  </a:moveTo>
                  <a:lnTo>
                    <a:pt x="333575" y="432481"/>
                  </a:lnTo>
                  <a:lnTo>
                    <a:pt x="323168" y="350195"/>
                  </a:lnTo>
                  <a:lnTo>
                    <a:pt x="323059" y="349333"/>
                  </a:lnTo>
                  <a:lnTo>
                    <a:pt x="391468" y="349333"/>
                  </a:lnTo>
                  <a:lnTo>
                    <a:pt x="391468" y="432481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33">
              <a:extLst>
                <a:ext uri="{FF2B5EF4-FFF2-40B4-BE49-F238E27FC236}">
                  <a16:creationId xmlns:a16="http://schemas.microsoft.com/office/drawing/2014/main" id="{5015F640-E7BD-DCB5-F596-42DA771704D8}"/>
                </a:ext>
              </a:extLst>
            </p:cNvPr>
            <p:cNvSpPr/>
            <p:nvPr/>
          </p:nvSpPr>
          <p:spPr>
            <a:xfrm>
              <a:off x="6670851" y="2917297"/>
              <a:ext cx="415925" cy="603250"/>
            </a:xfrm>
            <a:custGeom>
              <a:avLst/>
              <a:gdLst/>
              <a:ahLst/>
              <a:cxnLst/>
              <a:rect l="l" t="t" r="r" b="b"/>
              <a:pathLst>
                <a:path w="415925" h="603250">
                  <a:moveTo>
                    <a:pt x="58931" y="592434"/>
                  </a:moveTo>
                  <a:lnTo>
                    <a:pt x="0" y="592434"/>
                  </a:lnTo>
                  <a:lnTo>
                    <a:pt x="0" y="0"/>
                  </a:lnTo>
                  <a:lnTo>
                    <a:pt x="70501" y="0"/>
                  </a:lnTo>
                  <a:lnTo>
                    <a:pt x="70501" y="271489"/>
                  </a:lnTo>
                  <a:lnTo>
                    <a:pt x="106290" y="271489"/>
                  </a:lnTo>
                  <a:lnTo>
                    <a:pt x="81027" y="318581"/>
                  </a:lnTo>
                  <a:lnTo>
                    <a:pt x="72609" y="360675"/>
                  </a:lnTo>
                  <a:lnTo>
                    <a:pt x="71557" y="384083"/>
                  </a:lnTo>
                  <a:lnTo>
                    <a:pt x="72673" y="407531"/>
                  </a:lnTo>
                  <a:lnTo>
                    <a:pt x="81615" y="449875"/>
                  </a:lnTo>
                  <a:lnTo>
                    <a:pt x="99274" y="485852"/>
                  </a:lnTo>
                  <a:lnTo>
                    <a:pt x="108527" y="497734"/>
                  </a:lnTo>
                  <a:lnTo>
                    <a:pt x="69444" y="497734"/>
                  </a:lnTo>
                  <a:lnTo>
                    <a:pt x="58931" y="592434"/>
                  </a:lnTo>
                  <a:close/>
                </a:path>
                <a:path w="415925" h="603250">
                  <a:moveTo>
                    <a:pt x="106290" y="271489"/>
                  </a:moveTo>
                  <a:lnTo>
                    <a:pt x="72614" y="271489"/>
                  </a:lnTo>
                  <a:lnTo>
                    <a:pt x="74013" y="267997"/>
                  </a:lnTo>
                  <a:lnTo>
                    <a:pt x="93784" y="231772"/>
                  </a:lnTo>
                  <a:lnTo>
                    <a:pt x="129299" y="194021"/>
                  </a:lnTo>
                  <a:lnTo>
                    <a:pt x="171325" y="172141"/>
                  </a:lnTo>
                  <a:lnTo>
                    <a:pt x="228341" y="164162"/>
                  </a:lnTo>
                  <a:lnTo>
                    <a:pt x="258103" y="165938"/>
                  </a:lnTo>
                  <a:lnTo>
                    <a:pt x="309926" y="180144"/>
                  </a:lnTo>
                  <a:lnTo>
                    <a:pt x="351488" y="208121"/>
                  </a:lnTo>
                  <a:lnTo>
                    <a:pt x="368302" y="226244"/>
                  </a:lnTo>
                  <a:lnTo>
                    <a:pt x="207294" y="226244"/>
                  </a:lnTo>
                  <a:lnTo>
                    <a:pt x="187436" y="227427"/>
                  </a:lnTo>
                  <a:lnTo>
                    <a:pt x="135755" y="245177"/>
                  </a:lnTo>
                  <a:lnTo>
                    <a:pt x="108643" y="268332"/>
                  </a:lnTo>
                  <a:lnTo>
                    <a:pt x="106290" y="271489"/>
                  </a:lnTo>
                  <a:close/>
                </a:path>
                <a:path w="415925" h="603250">
                  <a:moveTo>
                    <a:pt x="366613" y="542979"/>
                  </a:moveTo>
                  <a:lnTo>
                    <a:pt x="212562" y="542979"/>
                  </a:lnTo>
                  <a:lnTo>
                    <a:pt x="236536" y="541532"/>
                  </a:lnTo>
                  <a:lnTo>
                    <a:pt x="257946" y="537191"/>
                  </a:lnTo>
                  <a:lnTo>
                    <a:pt x="293066" y="519838"/>
                  </a:lnTo>
                  <a:lnTo>
                    <a:pt x="328575" y="477710"/>
                  </a:lnTo>
                  <a:lnTo>
                    <a:pt x="341965" y="442000"/>
                  </a:lnTo>
                  <a:lnTo>
                    <a:pt x="348536" y="403853"/>
                  </a:lnTo>
                  <a:lnTo>
                    <a:pt x="349357" y="384083"/>
                  </a:lnTo>
                  <a:lnTo>
                    <a:pt x="348437" y="363896"/>
                  </a:lnTo>
                  <a:lnTo>
                    <a:pt x="341074" y="325490"/>
                  </a:lnTo>
                  <a:lnTo>
                    <a:pt x="326209" y="290216"/>
                  </a:lnTo>
                  <a:lnTo>
                    <a:pt x="288330" y="248857"/>
                  </a:lnTo>
                  <a:lnTo>
                    <a:pt x="251954" y="231772"/>
                  </a:lnTo>
                  <a:lnTo>
                    <a:pt x="251668" y="231772"/>
                  </a:lnTo>
                  <a:lnTo>
                    <a:pt x="230909" y="227657"/>
                  </a:lnTo>
                  <a:lnTo>
                    <a:pt x="207294" y="226244"/>
                  </a:lnTo>
                  <a:lnTo>
                    <a:pt x="368302" y="226244"/>
                  </a:lnTo>
                  <a:lnTo>
                    <a:pt x="394601" y="270961"/>
                  </a:lnTo>
                  <a:lnTo>
                    <a:pt x="410383" y="324238"/>
                  </a:lnTo>
                  <a:lnTo>
                    <a:pt x="415647" y="384083"/>
                  </a:lnTo>
                  <a:lnTo>
                    <a:pt x="414331" y="414799"/>
                  </a:lnTo>
                  <a:lnTo>
                    <a:pt x="403806" y="471100"/>
                  </a:lnTo>
                  <a:lnTo>
                    <a:pt x="382825" y="520092"/>
                  </a:lnTo>
                  <a:lnTo>
                    <a:pt x="368557" y="540875"/>
                  </a:lnTo>
                  <a:lnTo>
                    <a:pt x="366613" y="542979"/>
                  </a:lnTo>
                  <a:close/>
                </a:path>
                <a:path w="415925" h="603250">
                  <a:moveTo>
                    <a:pt x="229398" y="602948"/>
                  </a:moveTo>
                  <a:lnTo>
                    <a:pt x="190592" y="599404"/>
                  </a:lnTo>
                  <a:lnTo>
                    <a:pt x="144547" y="581352"/>
                  </a:lnTo>
                  <a:lnTo>
                    <a:pt x="111008" y="555607"/>
                  </a:lnTo>
                  <a:lnTo>
                    <a:pt x="83128" y="519838"/>
                  </a:lnTo>
                  <a:lnTo>
                    <a:pt x="71557" y="497734"/>
                  </a:lnTo>
                  <a:lnTo>
                    <a:pt x="108527" y="497734"/>
                  </a:lnTo>
                  <a:lnTo>
                    <a:pt x="110875" y="500749"/>
                  </a:lnTo>
                  <a:lnTo>
                    <a:pt x="124255" y="513473"/>
                  </a:lnTo>
                  <a:lnTo>
                    <a:pt x="173753" y="538239"/>
                  </a:lnTo>
                  <a:lnTo>
                    <a:pt x="212562" y="542979"/>
                  </a:lnTo>
                  <a:lnTo>
                    <a:pt x="366613" y="542979"/>
                  </a:lnTo>
                  <a:lnTo>
                    <a:pt x="351790" y="559024"/>
                  </a:lnTo>
                  <a:lnTo>
                    <a:pt x="332519" y="574539"/>
                  </a:lnTo>
                  <a:lnTo>
                    <a:pt x="310686" y="586973"/>
                  </a:lnTo>
                  <a:lnTo>
                    <a:pt x="286218" y="595850"/>
                  </a:lnTo>
                  <a:lnTo>
                    <a:pt x="259121" y="601174"/>
                  </a:lnTo>
                  <a:lnTo>
                    <a:pt x="229398" y="602948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34">
              <a:extLst>
                <a:ext uri="{FF2B5EF4-FFF2-40B4-BE49-F238E27FC236}">
                  <a16:creationId xmlns:a16="http://schemas.microsoft.com/office/drawing/2014/main" id="{E16F1647-9C4D-AA77-555C-E7B75EE612B1}"/>
                </a:ext>
              </a:extLst>
            </p:cNvPr>
            <p:cNvSpPr/>
            <p:nvPr/>
          </p:nvSpPr>
          <p:spPr>
            <a:xfrm>
              <a:off x="7154909" y="3068831"/>
              <a:ext cx="358140" cy="451484"/>
            </a:xfrm>
            <a:custGeom>
              <a:avLst/>
              <a:gdLst/>
              <a:ahLst/>
              <a:cxnLst/>
              <a:rect l="l" t="t" r="r" b="b"/>
              <a:pathLst>
                <a:path w="358140" h="451485">
                  <a:moveTo>
                    <a:pt x="183098" y="451413"/>
                  </a:moveTo>
                  <a:lnTo>
                    <a:pt x="132981" y="445791"/>
                  </a:lnTo>
                  <a:lnTo>
                    <a:pt x="90359" y="429720"/>
                  </a:lnTo>
                  <a:lnTo>
                    <a:pt x="56427" y="406011"/>
                  </a:lnTo>
                  <a:lnTo>
                    <a:pt x="29995" y="378288"/>
                  </a:lnTo>
                  <a:lnTo>
                    <a:pt x="7362" y="338819"/>
                  </a:lnTo>
                  <a:lnTo>
                    <a:pt x="0" y="303031"/>
                  </a:lnTo>
                  <a:lnTo>
                    <a:pt x="65235" y="303031"/>
                  </a:lnTo>
                  <a:lnTo>
                    <a:pt x="67350" y="318830"/>
                  </a:lnTo>
                  <a:lnTo>
                    <a:pt x="68924" y="326464"/>
                  </a:lnTo>
                  <a:lnTo>
                    <a:pt x="86086" y="361678"/>
                  </a:lnTo>
                  <a:lnTo>
                    <a:pt x="128052" y="391857"/>
                  </a:lnTo>
                  <a:lnTo>
                    <a:pt x="183098" y="399845"/>
                  </a:lnTo>
                  <a:lnTo>
                    <a:pt x="198486" y="399387"/>
                  </a:lnTo>
                  <a:lnTo>
                    <a:pt x="239932" y="392483"/>
                  </a:lnTo>
                  <a:lnTo>
                    <a:pt x="279382" y="369341"/>
                  </a:lnTo>
                  <a:lnTo>
                    <a:pt x="292539" y="330401"/>
                  </a:lnTo>
                  <a:lnTo>
                    <a:pt x="291257" y="316039"/>
                  </a:lnTo>
                  <a:lnTo>
                    <a:pt x="261000" y="275887"/>
                  </a:lnTo>
                  <a:lnTo>
                    <a:pt x="218887" y="258333"/>
                  </a:lnTo>
                  <a:lnTo>
                    <a:pt x="150480" y="240967"/>
                  </a:lnTo>
                  <a:lnTo>
                    <a:pt x="132783" y="236466"/>
                  </a:lnTo>
                  <a:lnTo>
                    <a:pt x="82072" y="219393"/>
                  </a:lnTo>
                  <a:lnTo>
                    <a:pt x="40241" y="193451"/>
                  </a:lnTo>
                  <a:lnTo>
                    <a:pt x="14732" y="153098"/>
                  </a:lnTo>
                  <a:lnTo>
                    <a:pt x="10533" y="114689"/>
                  </a:lnTo>
                  <a:lnTo>
                    <a:pt x="13909" y="89733"/>
                  </a:lnTo>
                  <a:lnTo>
                    <a:pt x="37846" y="47907"/>
                  </a:lnTo>
                  <a:lnTo>
                    <a:pt x="83484" y="17455"/>
                  </a:lnTo>
                  <a:lnTo>
                    <a:pt x="143728" y="1939"/>
                  </a:lnTo>
                  <a:lnTo>
                    <a:pt x="178886" y="0"/>
                  </a:lnTo>
                  <a:lnTo>
                    <a:pt x="194244" y="460"/>
                  </a:lnTo>
                  <a:lnTo>
                    <a:pt x="241499" y="7361"/>
                  </a:lnTo>
                  <a:lnTo>
                    <a:pt x="286680" y="23436"/>
                  </a:lnTo>
                  <a:lnTo>
                    <a:pt x="324502" y="50504"/>
                  </a:lnTo>
                  <a:lnTo>
                    <a:pt x="349821" y="91636"/>
                  </a:lnTo>
                  <a:lnTo>
                    <a:pt x="356719" y="148363"/>
                  </a:lnTo>
                  <a:lnTo>
                    <a:pt x="293597" y="148363"/>
                  </a:lnTo>
                  <a:lnTo>
                    <a:pt x="293355" y="134327"/>
                  </a:lnTo>
                  <a:lnTo>
                    <a:pt x="291610" y="121666"/>
                  </a:lnTo>
                  <a:lnTo>
                    <a:pt x="270700" y="84183"/>
                  </a:lnTo>
                  <a:lnTo>
                    <a:pt x="235180" y="63660"/>
                  </a:lnTo>
                  <a:lnTo>
                    <a:pt x="195328" y="55622"/>
                  </a:lnTo>
                  <a:lnTo>
                    <a:pt x="176772" y="54702"/>
                  </a:lnTo>
                  <a:lnTo>
                    <a:pt x="155169" y="55756"/>
                  </a:lnTo>
                  <a:lnTo>
                    <a:pt x="102609" y="71539"/>
                  </a:lnTo>
                  <a:lnTo>
                    <a:pt x="75462" y="104493"/>
                  </a:lnTo>
                  <a:lnTo>
                    <a:pt x="73653" y="118898"/>
                  </a:lnTo>
                  <a:lnTo>
                    <a:pt x="74938" y="132311"/>
                  </a:lnTo>
                  <a:lnTo>
                    <a:pt x="105159" y="170557"/>
                  </a:lnTo>
                  <a:lnTo>
                    <a:pt x="146798" y="187813"/>
                  </a:lnTo>
                  <a:lnTo>
                    <a:pt x="197299" y="200639"/>
                  </a:lnTo>
                  <a:lnTo>
                    <a:pt x="215186" y="204650"/>
                  </a:lnTo>
                  <a:lnTo>
                    <a:pt x="233116" y="208961"/>
                  </a:lnTo>
                  <a:lnTo>
                    <a:pt x="284122" y="226225"/>
                  </a:lnTo>
                  <a:lnTo>
                    <a:pt x="326235" y="253263"/>
                  </a:lnTo>
                  <a:lnTo>
                    <a:pt x="352648" y="295153"/>
                  </a:lnTo>
                  <a:lnTo>
                    <a:pt x="357775" y="334610"/>
                  </a:lnTo>
                  <a:lnTo>
                    <a:pt x="356362" y="354182"/>
                  </a:lnTo>
                  <a:lnTo>
                    <a:pt x="335160" y="401430"/>
                  </a:lnTo>
                  <a:lnTo>
                    <a:pt x="291747" y="432412"/>
                  </a:lnTo>
                  <a:lnTo>
                    <a:pt x="252653" y="444604"/>
                  </a:lnTo>
                  <a:lnTo>
                    <a:pt x="207663" y="450656"/>
                  </a:lnTo>
                  <a:lnTo>
                    <a:pt x="183098" y="451413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35">
              <a:extLst>
                <a:ext uri="{FF2B5EF4-FFF2-40B4-BE49-F238E27FC236}">
                  <a16:creationId xmlns:a16="http://schemas.microsoft.com/office/drawing/2014/main" id="{F753C494-42E6-A273-7713-0A02E40E0A8E}"/>
                </a:ext>
              </a:extLst>
            </p:cNvPr>
            <p:cNvSpPr/>
            <p:nvPr/>
          </p:nvSpPr>
          <p:spPr>
            <a:xfrm>
              <a:off x="3668292" y="3797284"/>
              <a:ext cx="252095" cy="340995"/>
            </a:xfrm>
            <a:custGeom>
              <a:avLst/>
              <a:gdLst/>
              <a:ahLst/>
              <a:cxnLst/>
              <a:rect l="l" t="t" r="r" b="b"/>
              <a:pathLst>
                <a:path w="252095" h="340995">
                  <a:moveTo>
                    <a:pt x="248577" y="340914"/>
                  </a:moveTo>
                  <a:lnTo>
                    <a:pt x="228814" y="340914"/>
                  </a:lnTo>
                  <a:lnTo>
                    <a:pt x="224057" y="340159"/>
                  </a:lnTo>
                  <a:lnTo>
                    <a:pt x="222698" y="339235"/>
                  </a:lnTo>
                  <a:lnTo>
                    <a:pt x="221471" y="337706"/>
                  </a:lnTo>
                  <a:lnTo>
                    <a:pt x="34769" y="64479"/>
                  </a:lnTo>
                  <a:lnTo>
                    <a:pt x="33467" y="63554"/>
                  </a:lnTo>
                  <a:lnTo>
                    <a:pt x="31315" y="64177"/>
                  </a:lnTo>
                  <a:lnTo>
                    <a:pt x="30786" y="65234"/>
                  </a:lnTo>
                  <a:lnTo>
                    <a:pt x="30786" y="339235"/>
                  </a:lnTo>
                  <a:lnTo>
                    <a:pt x="28955" y="340914"/>
                  </a:lnTo>
                  <a:lnTo>
                    <a:pt x="1849" y="340914"/>
                  </a:lnTo>
                  <a:lnTo>
                    <a:pt x="0" y="339083"/>
                  </a:lnTo>
                  <a:lnTo>
                    <a:pt x="0" y="1830"/>
                  </a:lnTo>
                  <a:lnTo>
                    <a:pt x="1679" y="0"/>
                  </a:lnTo>
                  <a:lnTo>
                    <a:pt x="26501" y="0"/>
                  </a:lnTo>
                  <a:lnTo>
                    <a:pt x="28106" y="226"/>
                  </a:lnTo>
                  <a:lnTo>
                    <a:pt x="30258" y="1151"/>
                  </a:lnTo>
                  <a:lnTo>
                    <a:pt x="31409" y="2302"/>
                  </a:lnTo>
                  <a:lnTo>
                    <a:pt x="214581" y="271527"/>
                  </a:lnTo>
                  <a:lnTo>
                    <a:pt x="216412" y="273679"/>
                  </a:lnTo>
                  <a:lnTo>
                    <a:pt x="218017" y="274453"/>
                  </a:lnTo>
                  <a:lnTo>
                    <a:pt x="220773" y="273226"/>
                  </a:lnTo>
                  <a:lnTo>
                    <a:pt x="221471" y="271999"/>
                  </a:lnTo>
                  <a:lnTo>
                    <a:pt x="221471" y="1679"/>
                  </a:lnTo>
                  <a:lnTo>
                    <a:pt x="223000" y="0"/>
                  </a:lnTo>
                  <a:lnTo>
                    <a:pt x="247199" y="0"/>
                  </a:lnTo>
                  <a:lnTo>
                    <a:pt x="250257" y="0"/>
                  </a:lnTo>
                  <a:lnTo>
                    <a:pt x="251786" y="1679"/>
                  </a:lnTo>
                  <a:lnTo>
                    <a:pt x="251786" y="337403"/>
                  </a:lnTo>
                  <a:lnTo>
                    <a:pt x="251408" y="338612"/>
                  </a:lnTo>
                  <a:lnTo>
                    <a:pt x="249880" y="340461"/>
                  </a:lnTo>
                  <a:lnTo>
                    <a:pt x="248577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36">
              <a:extLst>
                <a:ext uri="{FF2B5EF4-FFF2-40B4-BE49-F238E27FC236}">
                  <a16:creationId xmlns:a16="http://schemas.microsoft.com/office/drawing/2014/main" id="{1EF4CA56-C61B-BACB-D691-285F00AC3E35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982558" y="3890078"/>
              <a:ext cx="195724" cy="252708"/>
            </a:xfrm>
            <a:prstGeom prst="rect">
              <a:avLst/>
            </a:prstGeom>
          </p:spPr>
        </p:pic>
        <p:sp>
          <p:nvSpPr>
            <p:cNvPr id="29" name="object 37">
              <a:extLst>
                <a:ext uri="{FF2B5EF4-FFF2-40B4-BE49-F238E27FC236}">
                  <a16:creationId xmlns:a16="http://schemas.microsoft.com/office/drawing/2014/main" id="{91D5EC35-E19F-A3F2-F510-8DF63676AC37}"/>
                </a:ext>
              </a:extLst>
            </p:cNvPr>
            <p:cNvSpPr/>
            <p:nvPr/>
          </p:nvSpPr>
          <p:spPr>
            <a:xfrm>
              <a:off x="4244914" y="3797265"/>
              <a:ext cx="34290" cy="340995"/>
            </a:xfrm>
            <a:custGeom>
              <a:avLst/>
              <a:gdLst/>
              <a:ahLst/>
              <a:cxnLst/>
              <a:rect l="l" t="t" r="r" b="b"/>
              <a:pathLst>
                <a:path w="34289" h="340995">
                  <a:moveTo>
                    <a:pt x="31711" y="50077"/>
                  </a:moveTo>
                  <a:lnTo>
                    <a:pt x="3510" y="50077"/>
                  </a:lnTo>
                  <a:lnTo>
                    <a:pt x="1906" y="49472"/>
                  </a:lnTo>
                  <a:lnTo>
                    <a:pt x="377" y="47019"/>
                  </a:lnTo>
                  <a:lnTo>
                    <a:pt x="0" y="45188"/>
                  </a:lnTo>
                  <a:lnTo>
                    <a:pt x="0" y="2303"/>
                  </a:lnTo>
                  <a:lnTo>
                    <a:pt x="2000" y="0"/>
                  </a:lnTo>
                  <a:lnTo>
                    <a:pt x="32013" y="0"/>
                  </a:lnTo>
                  <a:lnTo>
                    <a:pt x="33995" y="2151"/>
                  </a:lnTo>
                  <a:lnTo>
                    <a:pt x="33995" y="47321"/>
                  </a:lnTo>
                  <a:lnTo>
                    <a:pt x="31711" y="50077"/>
                  </a:lnTo>
                  <a:close/>
                </a:path>
                <a:path w="34289" h="340995">
                  <a:moveTo>
                    <a:pt x="27879" y="340914"/>
                  </a:moveTo>
                  <a:lnTo>
                    <a:pt x="5360" y="340914"/>
                  </a:lnTo>
                  <a:lnTo>
                    <a:pt x="3434" y="340462"/>
                  </a:lnTo>
                  <a:lnTo>
                    <a:pt x="3680" y="340462"/>
                  </a:lnTo>
                  <a:lnTo>
                    <a:pt x="2227" y="339008"/>
                  </a:lnTo>
                  <a:lnTo>
                    <a:pt x="1849" y="337554"/>
                  </a:lnTo>
                  <a:lnTo>
                    <a:pt x="1849" y="99248"/>
                  </a:lnTo>
                  <a:lnTo>
                    <a:pt x="3510" y="97399"/>
                  </a:lnTo>
                  <a:lnTo>
                    <a:pt x="30484" y="97399"/>
                  </a:lnTo>
                  <a:lnTo>
                    <a:pt x="32164" y="99248"/>
                  </a:lnTo>
                  <a:lnTo>
                    <a:pt x="32164" y="336780"/>
                  </a:lnTo>
                  <a:lnTo>
                    <a:pt x="31711" y="338631"/>
                  </a:lnTo>
                  <a:lnTo>
                    <a:pt x="29861" y="340462"/>
                  </a:lnTo>
                  <a:lnTo>
                    <a:pt x="27879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0" name="object 38">
              <a:extLst>
                <a:ext uri="{FF2B5EF4-FFF2-40B4-BE49-F238E27FC236}">
                  <a16:creationId xmlns:a16="http://schemas.microsoft.com/office/drawing/2014/main" id="{FD2753B5-2C85-1E9C-AF72-B7DA89D5E61F}"/>
                </a:ext>
              </a:extLst>
            </p:cNvPr>
            <p:cNvGrpSpPr/>
            <p:nvPr/>
          </p:nvGrpSpPr>
          <p:grpSpPr>
            <a:xfrm>
              <a:off x="4348748" y="3890096"/>
              <a:ext cx="374650" cy="252729"/>
              <a:chOff x="4348748" y="3890096"/>
              <a:chExt cx="374650" cy="252729"/>
            </a:xfrm>
          </p:grpSpPr>
          <p:pic>
            <p:nvPicPr>
              <p:cNvPr id="36" name="object 39">
                <a:extLst>
                  <a:ext uri="{FF2B5EF4-FFF2-40B4-BE49-F238E27FC236}">
                    <a16:creationId xmlns:a16="http://schemas.microsoft.com/office/drawing/2014/main" id="{BE053412-E17F-4D5A-907C-4595319DDF6F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4348748" y="3890096"/>
                <a:ext cx="121297" cy="248102"/>
              </a:xfrm>
              <a:prstGeom prst="rect">
                <a:avLst/>
              </a:prstGeom>
            </p:spPr>
          </p:pic>
          <p:pic>
            <p:nvPicPr>
              <p:cNvPr id="37" name="object 40">
                <a:extLst>
                  <a:ext uri="{FF2B5EF4-FFF2-40B4-BE49-F238E27FC236}">
                    <a16:creationId xmlns:a16="http://schemas.microsoft.com/office/drawing/2014/main" id="{72F125BF-2BE1-62DB-952F-7493E91B3614}"/>
                  </a:ext>
                </a:extLst>
              </p:cNvPr>
              <p:cNvPicPr/>
              <p:nvPr/>
            </p:nvPicPr>
            <p:blipFill>
              <a:blip r:embed="rId22" cstate="print"/>
              <a:stretch>
                <a:fillRect/>
              </a:stretch>
            </p:blipFill>
            <p:spPr>
              <a:xfrm>
                <a:off x="4494418" y="3890096"/>
                <a:ext cx="228795" cy="252689"/>
              </a:xfrm>
              <a:prstGeom prst="rect">
                <a:avLst/>
              </a:prstGeom>
            </p:spPr>
          </p:pic>
        </p:grpSp>
        <p:sp>
          <p:nvSpPr>
            <p:cNvPr id="31" name="object 41">
              <a:extLst>
                <a:ext uri="{FF2B5EF4-FFF2-40B4-BE49-F238E27FC236}">
                  <a16:creationId xmlns:a16="http://schemas.microsoft.com/office/drawing/2014/main" id="{C0884067-C8FA-5648-46E1-31B5ED540DAC}"/>
                </a:ext>
              </a:extLst>
            </p:cNvPr>
            <p:cNvSpPr/>
            <p:nvPr/>
          </p:nvSpPr>
          <p:spPr>
            <a:xfrm>
              <a:off x="4779726" y="3797284"/>
              <a:ext cx="211454" cy="346075"/>
            </a:xfrm>
            <a:custGeom>
              <a:avLst/>
              <a:gdLst/>
              <a:ahLst/>
              <a:cxnLst/>
              <a:rect l="l" t="t" r="r" b="b"/>
              <a:pathLst>
                <a:path w="211454" h="346075">
                  <a:moveTo>
                    <a:pt x="21593" y="340914"/>
                  </a:moveTo>
                  <a:lnTo>
                    <a:pt x="3812" y="340914"/>
                  </a:lnTo>
                  <a:lnTo>
                    <a:pt x="2283" y="340386"/>
                  </a:lnTo>
                  <a:lnTo>
                    <a:pt x="452" y="338234"/>
                  </a:lnTo>
                  <a:lnTo>
                    <a:pt x="121" y="336948"/>
                  </a:lnTo>
                  <a:lnTo>
                    <a:pt x="0" y="1830"/>
                  </a:lnTo>
                  <a:lnTo>
                    <a:pt x="1660" y="0"/>
                  </a:lnTo>
                  <a:lnTo>
                    <a:pt x="28785" y="0"/>
                  </a:lnTo>
                  <a:lnTo>
                    <a:pt x="30197" y="1830"/>
                  </a:lnTo>
                  <a:lnTo>
                    <a:pt x="30314" y="122975"/>
                  </a:lnTo>
                  <a:lnTo>
                    <a:pt x="30789" y="124504"/>
                  </a:lnTo>
                  <a:lnTo>
                    <a:pt x="30842" y="124674"/>
                  </a:lnTo>
                  <a:lnTo>
                    <a:pt x="31919" y="124957"/>
                  </a:lnTo>
                  <a:lnTo>
                    <a:pt x="32994" y="125278"/>
                  </a:lnTo>
                  <a:lnTo>
                    <a:pt x="66259" y="125278"/>
                  </a:lnTo>
                  <a:lnTo>
                    <a:pt x="62026" y="127260"/>
                  </a:lnTo>
                  <a:lnTo>
                    <a:pt x="52802" y="132838"/>
                  </a:lnTo>
                  <a:lnTo>
                    <a:pt x="44443" y="138984"/>
                  </a:lnTo>
                  <a:lnTo>
                    <a:pt x="36947" y="145700"/>
                  </a:lnTo>
                  <a:lnTo>
                    <a:pt x="30314" y="152987"/>
                  </a:lnTo>
                  <a:lnTo>
                    <a:pt x="30314" y="259126"/>
                  </a:lnTo>
                  <a:lnTo>
                    <a:pt x="46119" y="297382"/>
                  </a:lnTo>
                  <a:lnTo>
                    <a:pt x="57436" y="307448"/>
                  </a:lnTo>
                  <a:lnTo>
                    <a:pt x="28936" y="307448"/>
                  </a:lnTo>
                  <a:lnTo>
                    <a:pt x="27105" y="307750"/>
                  </a:lnTo>
                  <a:lnTo>
                    <a:pt x="26633" y="308901"/>
                  </a:lnTo>
                  <a:lnTo>
                    <a:pt x="26615" y="311279"/>
                  </a:lnTo>
                  <a:lnTo>
                    <a:pt x="24802" y="334025"/>
                  </a:lnTo>
                  <a:lnTo>
                    <a:pt x="24230" y="338234"/>
                  </a:lnTo>
                  <a:lnTo>
                    <a:pt x="24179" y="338612"/>
                  </a:lnTo>
                  <a:lnTo>
                    <a:pt x="21593" y="340914"/>
                  </a:lnTo>
                  <a:close/>
                </a:path>
                <a:path w="211454" h="346075">
                  <a:moveTo>
                    <a:pt x="66259" y="125278"/>
                  </a:moveTo>
                  <a:lnTo>
                    <a:pt x="32994" y="125278"/>
                  </a:lnTo>
                  <a:lnTo>
                    <a:pt x="34599" y="124504"/>
                  </a:lnTo>
                  <a:lnTo>
                    <a:pt x="36781" y="122638"/>
                  </a:lnTo>
                  <a:lnTo>
                    <a:pt x="74654" y="99002"/>
                  </a:lnTo>
                  <a:lnTo>
                    <a:pt x="112557" y="92812"/>
                  </a:lnTo>
                  <a:lnTo>
                    <a:pt x="128982" y="93859"/>
                  </a:lnTo>
                  <a:lnTo>
                    <a:pt x="168618" y="109573"/>
                  </a:lnTo>
                  <a:lnTo>
                    <a:pt x="176517" y="116689"/>
                  </a:lnTo>
                  <a:lnTo>
                    <a:pt x="104289" y="116689"/>
                  </a:lnTo>
                  <a:lnTo>
                    <a:pt x="93027" y="117351"/>
                  </a:lnTo>
                  <a:lnTo>
                    <a:pt x="82230" y="119334"/>
                  </a:lnTo>
                  <a:lnTo>
                    <a:pt x="71897" y="122638"/>
                  </a:lnTo>
                  <a:lnTo>
                    <a:pt x="66259" y="125278"/>
                  </a:lnTo>
                  <a:close/>
                </a:path>
                <a:path w="211454" h="346075">
                  <a:moveTo>
                    <a:pt x="172841" y="322077"/>
                  </a:moveTo>
                  <a:lnTo>
                    <a:pt x="101080" y="322077"/>
                  </a:lnTo>
                  <a:lnTo>
                    <a:pt x="111833" y="321401"/>
                  </a:lnTo>
                  <a:lnTo>
                    <a:pt x="122037" y="319375"/>
                  </a:lnTo>
                  <a:lnTo>
                    <a:pt x="156719" y="297382"/>
                  </a:lnTo>
                  <a:lnTo>
                    <a:pt x="176997" y="250912"/>
                  </a:lnTo>
                  <a:lnTo>
                    <a:pt x="179642" y="218241"/>
                  </a:lnTo>
                  <a:lnTo>
                    <a:pt x="178449" y="195837"/>
                  </a:lnTo>
                  <a:lnTo>
                    <a:pt x="168915" y="158626"/>
                  </a:lnTo>
                  <a:lnTo>
                    <a:pt x="136963" y="123470"/>
                  </a:lnTo>
                  <a:lnTo>
                    <a:pt x="104289" y="116689"/>
                  </a:lnTo>
                  <a:lnTo>
                    <a:pt x="176517" y="116689"/>
                  </a:lnTo>
                  <a:lnTo>
                    <a:pt x="200783" y="154592"/>
                  </a:lnTo>
                  <a:lnTo>
                    <a:pt x="210692" y="200993"/>
                  </a:lnTo>
                  <a:lnTo>
                    <a:pt x="211353" y="218241"/>
                  </a:lnTo>
                  <a:lnTo>
                    <a:pt x="209630" y="246108"/>
                  </a:lnTo>
                  <a:lnTo>
                    <a:pt x="204459" y="270904"/>
                  </a:lnTo>
                  <a:lnTo>
                    <a:pt x="195841" y="292628"/>
                  </a:lnTo>
                  <a:lnTo>
                    <a:pt x="183776" y="311279"/>
                  </a:lnTo>
                  <a:lnTo>
                    <a:pt x="172841" y="322077"/>
                  </a:lnTo>
                  <a:close/>
                </a:path>
                <a:path w="211454" h="346075">
                  <a:moveTo>
                    <a:pt x="106592" y="345501"/>
                  </a:moveTo>
                  <a:lnTo>
                    <a:pt x="61830" y="335380"/>
                  </a:lnTo>
                  <a:lnTo>
                    <a:pt x="31239" y="309675"/>
                  </a:lnTo>
                  <a:lnTo>
                    <a:pt x="30012" y="308146"/>
                  </a:lnTo>
                  <a:lnTo>
                    <a:pt x="28936" y="307448"/>
                  </a:lnTo>
                  <a:lnTo>
                    <a:pt x="57436" y="307448"/>
                  </a:lnTo>
                  <a:lnTo>
                    <a:pt x="59319" y="308901"/>
                  </a:lnTo>
                  <a:lnTo>
                    <a:pt x="67066" y="313582"/>
                  </a:lnTo>
                  <a:lnTo>
                    <a:pt x="75223" y="317298"/>
                  </a:lnTo>
                  <a:lnTo>
                    <a:pt x="83613" y="319953"/>
                  </a:lnTo>
                  <a:lnTo>
                    <a:pt x="92232" y="321546"/>
                  </a:lnTo>
                  <a:lnTo>
                    <a:pt x="101080" y="322077"/>
                  </a:lnTo>
                  <a:lnTo>
                    <a:pt x="172841" y="322077"/>
                  </a:lnTo>
                  <a:lnTo>
                    <a:pt x="168610" y="326254"/>
                  </a:lnTo>
                  <a:lnTo>
                    <a:pt x="150691" y="336948"/>
                  </a:lnTo>
                  <a:lnTo>
                    <a:pt x="130018" y="343363"/>
                  </a:lnTo>
                  <a:lnTo>
                    <a:pt x="106592" y="345501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2">
              <a:extLst>
                <a:ext uri="{FF2B5EF4-FFF2-40B4-BE49-F238E27FC236}">
                  <a16:creationId xmlns:a16="http://schemas.microsoft.com/office/drawing/2014/main" id="{E34E940E-CADF-BA54-EC61-DF5481A1662D}"/>
                </a:ext>
              </a:extLst>
            </p:cNvPr>
            <p:cNvSpPr/>
            <p:nvPr/>
          </p:nvSpPr>
          <p:spPr>
            <a:xfrm>
              <a:off x="5047122" y="3797265"/>
              <a:ext cx="34290" cy="340995"/>
            </a:xfrm>
            <a:custGeom>
              <a:avLst/>
              <a:gdLst/>
              <a:ahLst/>
              <a:cxnLst/>
              <a:rect l="l" t="t" r="r" b="b"/>
              <a:pathLst>
                <a:path w="34289" h="340995">
                  <a:moveTo>
                    <a:pt x="31711" y="50077"/>
                  </a:moveTo>
                  <a:lnTo>
                    <a:pt x="3510" y="50077"/>
                  </a:lnTo>
                  <a:lnTo>
                    <a:pt x="1906" y="49472"/>
                  </a:lnTo>
                  <a:lnTo>
                    <a:pt x="377" y="47019"/>
                  </a:lnTo>
                  <a:lnTo>
                    <a:pt x="0" y="45188"/>
                  </a:lnTo>
                  <a:lnTo>
                    <a:pt x="0" y="2303"/>
                  </a:lnTo>
                  <a:lnTo>
                    <a:pt x="1981" y="0"/>
                  </a:lnTo>
                  <a:lnTo>
                    <a:pt x="32014" y="0"/>
                  </a:lnTo>
                  <a:lnTo>
                    <a:pt x="33995" y="2151"/>
                  </a:lnTo>
                  <a:lnTo>
                    <a:pt x="33995" y="47321"/>
                  </a:lnTo>
                  <a:lnTo>
                    <a:pt x="31711" y="50077"/>
                  </a:lnTo>
                  <a:close/>
                </a:path>
                <a:path w="34289" h="340995">
                  <a:moveTo>
                    <a:pt x="27860" y="340914"/>
                  </a:moveTo>
                  <a:lnTo>
                    <a:pt x="5361" y="340914"/>
                  </a:lnTo>
                  <a:lnTo>
                    <a:pt x="3435" y="340462"/>
                  </a:lnTo>
                  <a:lnTo>
                    <a:pt x="3681" y="340462"/>
                  </a:lnTo>
                  <a:lnTo>
                    <a:pt x="2227" y="339008"/>
                  </a:lnTo>
                  <a:lnTo>
                    <a:pt x="1831" y="337554"/>
                  </a:lnTo>
                  <a:lnTo>
                    <a:pt x="1831" y="99248"/>
                  </a:lnTo>
                  <a:lnTo>
                    <a:pt x="3510" y="97399"/>
                  </a:lnTo>
                  <a:lnTo>
                    <a:pt x="30484" y="97399"/>
                  </a:lnTo>
                  <a:lnTo>
                    <a:pt x="32164" y="99248"/>
                  </a:lnTo>
                  <a:lnTo>
                    <a:pt x="32164" y="336780"/>
                  </a:lnTo>
                  <a:lnTo>
                    <a:pt x="31711" y="338631"/>
                  </a:lnTo>
                  <a:lnTo>
                    <a:pt x="29862" y="340462"/>
                  </a:lnTo>
                  <a:lnTo>
                    <a:pt x="27860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43">
              <a:extLst>
                <a:ext uri="{FF2B5EF4-FFF2-40B4-BE49-F238E27FC236}">
                  <a16:creationId xmlns:a16="http://schemas.microsoft.com/office/drawing/2014/main" id="{1433F181-E779-234A-4F4C-F8B671084A11}"/>
                </a:ext>
              </a:extLst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668294" y="4426326"/>
              <a:ext cx="1462145" cy="183389"/>
            </a:xfrm>
            <a:prstGeom prst="rect">
              <a:avLst/>
            </a:prstGeom>
          </p:spPr>
        </p:pic>
        <p:pic>
          <p:nvPicPr>
            <p:cNvPr id="34" name="object 44">
              <a:extLst>
                <a:ext uri="{FF2B5EF4-FFF2-40B4-BE49-F238E27FC236}">
                  <a16:creationId xmlns:a16="http://schemas.microsoft.com/office/drawing/2014/main" id="{6485D7B4-11AB-9450-A925-12A297963EC7}"/>
                </a:ext>
              </a:extLst>
            </p:cNvPr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207182" y="4426318"/>
              <a:ext cx="377754" cy="141058"/>
            </a:xfrm>
            <a:prstGeom prst="rect">
              <a:avLst/>
            </a:prstGeom>
          </p:spPr>
        </p:pic>
        <p:sp>
          <p:nvSpPr>
            <p:cNvPr id="35" name="object 45">
              <a:extLst>
                <a:ext uri="{FF2B5EF4-FFF2-40B4-BE49-F238E27FC236}">
                  <a16:creationId xmlns:a16="http://schemas.microsoft.com/office/drawing/2014/main" id="{62A33A37-1696-8061-7CF9-D137DDA58997}"/>
                </a:ext>
              </a:extLst>
            </p:cNvPr>
            <p:cNvSpPr/>
            <p:nvPr/>
          </p:nvSpPr>
          <p:spPr>
            <a:xfrm>
              <a:off x="5656440" y="4422914"/>
              <a:ext cx="538480" cy="144780"/>
            </a:xfrm>
            <a:custGeom>
              <a:avLst/>
              <a:gdLst/>
              <a:ahLst/>
              <a:cxnLst/>
              <a:rect l="l" t="t" r="r" b="b"/>
              <a:pathLst>
                <a:path w="538479" h="144779">
                  <a:moveTo>
                    <a:pt x="127977" y="141998"/>
                  </a:moveTo>
                  <a:lnTo>
                    <a:pt x="113766" y="100584"/>
                  </a:lnTo>
                  <a:lnTo>
                    <a:pt x="108191" y="84315"/>
                  </a:lnTo>
                  <a:lnTo>
                    <a:pt x="87325" y="23482"/>
                  </a:lnTo>
                  <a:lnTo>
                    <a:pt x="87325" y="84315"/>
                  </a:lnTo>
                  <a:lnTo>
                    <a:pt x="40373" y="84315"/>
                  </a:lnTo>
                  <a:lnTo>
                    <a:pt x="63855" y="11811"/>
                  </a:lnTo>
                  <a:lnTo>
                    <a:pt x="87325" y="84315"/>
                  </a:lnTo>
                  <a:lnTo>
                    <a:pt x="87325" y="23482"/>
                  </a:lnTo>
                  <a:lnTo>
                    <a:pt x="83324" y="11811"/>
                  </a:lnTo>
                  <a:lnTo>
                    <a:pt x="80365" y="3187"/>
                  </a:lnTo>
                  <a:lnTo>
                    <a:pt x="46596" y="3187"/>
                  </a:lnTo>
                  <a:lnTo>
                    <a:pt x="0" y="141998"/>
                  </a:lnTo>
                  <a:lnTo>
                    <a:pt x="21678" y="141998"/>
                  </a:lnTo>
                  <a:lnTo>
                    <a:pt x="35102" y="100584"/>
                  </a:lnTo>
                  <a:lnTo>
                    <a:pt x="92595" y="100584"/>
                  </a:lnTo>
                  <a:lnTo>
                    <a:pt x="106019" y="141998"/>
                  </a:lnTo>
                  <a:lnTo>
                    <a:pt x="127977" y="141998"/>
                  </a:lnTo>
                  <a:close/>
                </a:path>
                <a:path w="538479" h="144779">
                  <a:moveTo>
                    <a:pt x="198716" y="0"/>
                  </a:moveTo>
                  <a:lnTo>
                    <a:pt x="163550" y="0"/>
                  </a:lnTo>
                  <a:lnTo>
                    <a:pt x="158419" y="1790"/>
                  </a:lnTo>
                  <a:lnTo>
                    <a:pt x="152006" y="9029"/>
                  </a:lnTo>
                  <a:lnTo>
                    <a:pt x="150393" y="14452"/>
                  </a:lnTo>
                  <a:lnTo>
                    <a:pt x="150393" y="41160"/>
                  </a:lnTo>
                  <a:lnTo>
                    <a:pt x="135597" y="41160"/>
                  </a:lnTo>
                  <a:lnTo>
                    <a:pt x="135597" y="55956"/>
                  </a:lnTo>
                  <a:lnTo>
                    <a:pt x="150393" y="55956"/>
                  </a:lnTo>
                  <a:lnTo>
                    <a:pt x="150393" y="142506"/>
                  </a:lnTo>
                  <a:lnTo>
                    <a:pt x="170853" y="142506"/>
                  </a:lnTo>
                  <a:lnTo>
                    <a:pt x="170853" y="55956"/>
                  </a:lnTo>
                  <a:lnTo>
                    <a:pt x="197497" y="55956"/>
                  </a:lnTo>
                  <a:lnTo>
                    <a:pt x="197497" y="41160"/>
                  </a:lnTo>
                  <a:lnTo>
                    <a:pt x="170853" y="41160"/>
                  </a:lnTo>
                  <a:lnTo>
                    <a:pt x="170853" y="16243"/>
                  </a:lnTo>
                  <a:lnTo>
                    <a:pt x="198716" y="16243"/>
                  </a:lnTo>
                  <a:lnTo>
                    <a:pt x="198716" y="0"/>
                  </a:lnTo>
                  <a:close/>
                </a:path>
                <a:path w="538479" h="144779">
                  <a:moveTo>
                    <a:pt x="274180" y="41160"/>
                  </a:moveTo>
                  <a:lnTo>
                    <a:pt x="263080" y="41160"/>
                  </a:lnTo>
                  <a:lnTo>
                    <a:pt x="257200" y="42176"/>
                  </a:lnTo>
                  <a:lnTo>
                    <a:pt x="232168" y="78486"/>
                  </a:lnTo>
                  <a:lnTo>
                    <a:pt x="232079" y="86690"/>
                  </a:lnTo>
                  <a:lnTo>
                    <a:pt x="232029" y="89484"/>
                  </a:lnTo>
                  <a:lnTo>
                    <a:pt x="232117" y="67754"/>
                  </a:lnTo>
                  <a:lnTo>
                    <a:pt x="232003" y="65925"/>
                  </a:lnTo>
                  <a:lnTo>
                    <a:pt x="231876" y="63855"/>
                  </a:lnTo>
                  <a:lnTo>
                    <a:pt x="230543" y="41160"/>
                  </a:lnTo>
                  <a:lnTo>
                    <a:pt x="211556" y="41160"/>
                  </a:lnTo>
                  <a:lnTo>
                    <a:pt x="211556" y="142011"/>
                  </a:lnTo>
                  <a:lnTo>
                    <a:pt x="232016" y="142011"/>
                  </a:lnTo>
                  <a:lnTo>
                    <a:pt x="232016" y="96634"/>
                  </a:lnTo>
                  <a:lnTo>
                    <a:pt x="231355" y="77025"/>
                  </a:lnTo>
                  <a:lnTo>
                    <a:pt x="231419" y="78486"/>
                  </a:lnTo>
                  <a:lnTo>
                    <a:pt x="232016" y="96634"/>
                  </a:lnTo>
                  <a:lnTo>
                    <a:pt x="232029" y="91160"/>
                  </a:lnTo>
                  <a:lnTo>
                    <a:pt x="232575" y="86690"/>
                  </a:lnTo>
                  <a:lnTo>
                    <a:pt x="262343" y="63855"/>
                  </a:lnTo>
                  <a:lnTo>
                    <a:pt x="274180" y="63855"/>
                  </a:lnTo>
                  <a:lnTo>
                    <a:pt x="274180" y="41160"/>
                  </a:lnTo>
                  <a:close/>
                </a:path>
                <a:path w="538479" h="144779">
                  <a:moveTo>
                    <a:pt x="312407" y="41148"/>
                  </a:moveTo>
                  <a:lnTo>
                    <a:pt x="291947" y="41148"/>
                  </a:lnTo>
                  <a:lnTo>
                    <a:pt x="291947" y="141998"/>
                  </a:lnTo>
                  <a:lnTo>
                    <a:pt x="312407" y="141998"/>
                  </a:lnTo>
                  <a:lnTo>
                    <a:pt x="312407" y="41148"/>
                  </a:lnTo>
                  <a:close/>
                </a:path>
                <a:path w="538479" h="144779">
                  <a:moveTo>
                    <a:pt x="314121" y="11645"/>
                  </a:moveTo>
                  <a:lnTo>
                    <a:pt x="313347" y="8890"/>
                  </a:lnTo>
                  <a:lnTo>
                    <a:pt x="310222" y="4127"/>
                  </a:lnTo>
                  <a:lnTo>
                    <a:pt x="307060" y="2933"/>
                  </a:lnTo>
                  <a:lnTo>
                    <a:pt x="297535" y="2933"/>
                  </a:lnTo>
                  <a:lnTo>
                    <a:pt x="294284" y="4127"/>
                  </a:lnTo>
                  <a:lnTo>
                    <a:pt x="290830" y="8890"/>
                  </a:lnTo>
                  <a:lnTo>
                    <a:pt x="289966" y="11645"/>
                  </a:lnTo>
                  <a:lnTo>
                    <a:pt x="289966" y="18059"/>
                  </a:lnTo>
                  <a:lnTo>
                    <a:pt x="290830" y="20929"/>
                  </a:lnTo>
                  <a:lnTo>
                    <a:pt x="292544" y="23406"/>
                  </a:lnTo>
                  <a:lnTo>
                    <a:pt x="294284" y="25857"/>
                  </a:lnTo>
                  <a:lnTo>
                    <a:pt x="297535" y="27101"/>
                  </a:lnTo>
                  <a:lnTo>
                    <a:pt x="307060" y="27101"/>
                  </a:lnTo>
                  <a:lnTo>
                    <a:pt x="310222" y="25857"/>
                  </a:lnTo>
                  <a:lnTo>
                    <a:pt x="313347" y="20929"/>
                  </a:lnTo>
                  <a:lnTo>
                    <a:pt x="314121" y="18059"/>
                  </a:lnTo>
                  <a:lnTo>
                    <a:pt x="314121" y="11645"/>
                  </a:lnTo>
                  <a:close/>
                </a:path>
                <a:path w="538479" h="144779">
                  <a:moveTo>
                    <a:pt x="429755" y="79121"/>
                  </a:moveTo>
                  <a:lnTo>
                    <a:pt x="399630" y="42722"/>
                  </a:lnTo>
                  <a:lnTo>
                    <a:pt x="391464" y="40919"/>
                  </a:lnTo>
                  <a:lnTo>
                    <a:pt x="381927" y="40919"/>
                  </a:lnTo>
                  <a:lnTo>
                    <a:pt x="346138" y="55092"/>
                  </a:lnTo>
                  <a:lnTo>
                    <a:pt x="331381" y="93675"/>
                  </a:lnTo>
                  <a:lnTo>
                    <a:pt x="331800" y="101511"/>
                  </a:lnTo>
                  <a:lnTo>
                    <a:pt x="356031" y="138557"/>
                  </a:lnTo>
                  <a:lnTo>
                    <a:pt x="381444" y="144462"/>
                  </a:lnTo>
                  <a:lnTo>
                    <a:pt x="390969" y="144462"/>
                  </a:lnTo>
                  <a:lnTo>
                    <a:pt x="426516" y="118567"/>
                  </a:lnTo>
                  <a:lnTo>
                    <a:pt x="429755" y="105257"/>
                  </a:lnTo>
                  <a:lnTo>
                    <a:pt x="410768" y="105257"/>
                  </a:lnTo>
                  <a:lnTo>
                    <a:pt x="409473" y="112166"/>
                  </a:lnTo>
                  <a:lnTo>
                    <a:pt x="406184" y="117436"/>
                  </a:lnTo>
                  <a:lnTo>
                    <a:pt x="395655" y="124663"/>
                  </a:lnTo>
                  <a:lnTo>
                    <a:pt x="389496" y="126479"/>
                  </a:lnTo>
                  <a:lnTo>
                    <a:pt x="372567" y="126479"/>
                  </a:lnTo>
                  <a:lnTo>
                    <a:pt x="351345" y="92202"/>
                  </a:lnTo>
                  <a:lnTo>
                    <a:pt x="351523" y="85610"/>
                  </a:lnTo>
                  <a:lnTo>
                    <a:pt x="376097" y="58661"/>
                  </a:lnTo>
                  <a:lnTo>
                    <a:pt x="390232" y="58661"/>
                  </a:lnTo>
                  <a:lnTo>
                    <a:pt x="396481" y="60477"/>
                  </a:lnTo>
                  <a:lnTo>
                    <a:pt x="406336" y="67703"/>
                  </a:lnTo>
                  <a:lnTo>
                    <a:pt x="409473" y="72720"/>
                  </a:lnTo>
                  <a:lnTo>
                    <a:pt x="410768" y="79121"/>
                  </a:lnTo>
                  <a:lnTo>
                    <a:pt x="429755" y="79121"/>
                  </a:lnTo>
                  <a:close/>
                </a:path>
                <a:path w="538479" h="144779">
                  <a:moveTo>
                    <a:pt x="538251" y="41160"/>
                  </a:moveTo>
                  <a:lnTo>
                    <a:pt x="517309" y="41160"/>
                  </a:lnTo>
                  <a:lnTo>
                    <a:pt x="517309" y="61874"/>
                  </a:lnTo>
                  <a:lnTo>
                    <a:pt x="516991" y="61874"/>
                  </a:lnTo>
                  <a:lnTo>
                    <a:pt x="516991" y="99999"/>
                  </a:lnTo>
                  <a:lnTo>
                    <a:pt x="516229" y="105359"/>
                  </a:lnTo>
                  <a:lnTo>
                    <a:pt x="497484" y="126720"/>
                  </a:lnTo>
                  <a:lnTo>
                    <a:pt x="484174" y="126720"/>
                  </a:lnTo>
                  <a:lnTo>
                    <a:pt x="463677" y="99999"/>
                  </a:lnTo>
                  <a:lnTo>
                    <a:pt x="463740" y="85166"/>
                  </a:lnTo>
                  <a:lnTo>
                    <a:pt x="484174" y="58902"/>
                  </a:lnTo>
                  <a:lnTo>
                    <a:pt x="497332" y="58902"/>
                  </a:lnTo>
                  <a:lnTo>
                    <a:pt x="516991" y="99999"/>
                  </a:lnTo>
                  <a:lnTo>
                    <a:pt x="516991" y="61874"/>
                  </a:lnTo>
                  <a:lnTo>
                    <a:pt x="516813" y="61874"/>
                  </a:lnTo>
                  <a:lnTo>
                    <a:pt x="516153" y="60071"/>
                  </a:lnTo>
                  <a:lnTo>
                    <a:pt x="515505" y="58902"/>
                  </a:lnTo>
                  <a:lnTo>
                    <a:pt x="493052" y="41160"/>
                  </a:lnTo>
                  <a:lnTo>
                    <a:pt x="492912" y="41160"/>
                  </a:lnTo>
                  <a:lnTo>
                    <a:pt x="488365" y="40424"/>
                  </a:lnTo>
                  <a:lnTo>
                    <a:pt x="473735" y="40424"/>
                  </a:lnTo>
                  <a:lnTo>
                    <a:pt x="466305" y="42633"/>
                  </a:lnTo>
                  <a:lnTo>
                    <a:pt x="444373" y="78117"/>
                  </a:lnTo>
                  <a:lnTo>
                    <a:pt x="443331" y="92697"/>
                  </a:lnTo>
                  <a:lnTo>
                    <a:pt x="443585" y="99999"/>
                  </a:lnTo>
                  <a:lnTo>
                    <a:pt x="466051" y="142011"/>
                  </a:lnTo>
                  <a:lnTo>
                    <a:pt x="473570" y="144246"/>
                  </a:lnTo>
                  <a:lnTo>
                    <a:pt x="488200" y="144246"/>
                  </a:lnTo>
                  <a:lnTo>
                    <a:pt x="515645" y="126720"/>
                  </a:lnTo>
                  <a:lnTo>
                    <a:pt x="516153" y="125818"/>
                  </a:lnTo>
                  <a:lnTo>
                    <a:pt x="516813" y="124002"/>
                  </a:lnTo>
                  <a:lnTo>
                    <a:pt x="517309" y="124002"/>
                  </a:lnTo>
                  <a:lnTo>
                    <a:pt x="520763" y="142011"/>
                  </a:lnTo>
                  <a:lnTo>
                    <a:pt x="538251" y="142011"/>
                  </a:lnTo>
                  <a:lnTo>
                    <a:pt x="538251" y="124002"/>
                  </a:lnTo>
                  <a:lnTo>
                    <a:pt x="538251" y="61874"/>
                  </a:lnTo>
                  <a:lnTo>
                    <a:pt x="538251" y="4116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6023" y="7323013"/>
            <a:ext cx="4906645" cy="10687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6850" spc="-114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6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6850" spc="-1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685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6850" dirty="0">
              <a:latin typeface="Darker Grotesque Medium"/>
              <a:cs typeface="Darker Grotesque Medium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3785" y="9831070"/>
            <a:ext cx="2539365" cy="830580"/>
          </a:xfrm>
          <a:custGeom>
            <a:avLst/>
            <a:gdLst/>
            <a:ahLst/>
            <a:cxnLst/>
            <a:rect l="l" t="t" r="r" b="b"/>
            <a:pathLst>
              <a:path w="2539365" h="830579">
                <a:moveTo>
                  <a:pt x="2296292" y="830177"/>
                </a:moveTo>
                <a:lnTo>
                  <a:pt x="243070" y="830177"/>
                </a:lnTo>
                <a:lnTo>
                  <a:pt x="234860" y="829773"/>
                </a:lnTo>
                <a:lnTo>
                  <a:pt x="194202" y="823742"/>
                </a:lnTo>
                <a:lnTo>
                  <a:pt x="147528" y="807898"/>
                </a:lnTo>
                <a:lnTo>
                  <a:pt x="104842" y="783252"/>
                </a:lnTo>
                <a:lnTo>
                  <a:pt x="67784" y="750753"/>
                </a:lnTo>
                <a:lnTo>
                  <a:pt x="37779" y="711648"/>
                </a:lnTo>
                <a:lnTo>
                  <a:pt x="15979" y="667440"/>
                </a:lnTo>
                <a:lnTo>
                  <a:pt x="3223" y="619830"/>
                </a:lnTo>
                <a:lnTo>
                  <a:pt x="0" y="587106"/>
                </a:lnTo>
                <a:lnTo>
                  <a:pt x="0" y="578876"/>
                </a:lnTo>
                <a:lnTo>
                  <a:pt x="0" y="243070"/>
                </a:lnTo>
                <a:lnTo>
                  <a:pt x="6434" y="194202"/>
                </a:lnTo>
                <a:lnTo>
                  <a:pt x="22278" y="147528"/>
                </a:lnTo>
                <a:lnTo>
                  <a:pt x="46924" y="104842"/>
                </a:lnTo>
                <a:lnTo>
                  <a:pt x="79424" y="67784"/>
                </a:lnTo>
                <a:lnTo>
                  <a:pt x="118529" y="37779"/>
                </a:lnTo>
                <a:lnTo>
                  <a:pt x="162736" y="15979"/>
                </a:lnTo>
                <a:lnTo>
                  <a:pt x="210347" y="3223"/>
                </a:lnTo>
                <a:lnTo>
                  <a:pt x="243070" y="0"/>
                </a:lnTo>
                <a:lnTo>
                  <a:pt x="2296292" y="0"/>
                </a:lnTo>
                <a:lnTo>
                  <a:pt x="2345160" y="6434"/>
                </a:lnTo>
                <a:lnTo>
                  <a:pt x="2391834" y="22278"/>
                </a:lnTo>
                <a:lnTo>
                  <a:pt x="2434521" y="46924"/>
                </a:lnTo>
                <a:lnTo>
                  <a:pt x="2471578" y="79424"/>
                </a:lnTo>
                <a:lnTo>
                  <a:pt x="2501583" y="118529"/>
                </a:lnTo>
                <a:lnTo>
                  <a:pt x="2523383" y="162736"/>
                </a:lnTo>
                <a:lnTo>
                  <a:pt x="2536140" y="210347"/>
                </a:lnTo>
                <a:lnTo>
                  <a:pt x="2539363" y="243070"/>
                </a:lnTo>
                <a:lnTo>
                  <a:pt x="2539363" y="587106"/>
                </a:lnTo>
                <a:lnTo>
                  <a:pt x="2532929" y="635974"/>
                </a:lnTo>
                <a:lnTo>
                  <a:pt x="2517084" y="682648"/>
                </a:lnTo>
                <a:lnTo>
                  <a:pt x="2492438" y="725334"/>
                </a:lnTo>
                <a:lnTo>
                  <a:pt x="2459939" y="762392"/>
                </a:lnTo>
                <a:lnTo>
                  <a:pt x="2420834" y="792397"/>
                </a:lnTo>
                <a:lnTo>
                  <a:pt x="2376627" y="814197"/>
                </a:lnTo>
                <a:lnTo>
                  <a:pt x="2329016" y="826954"/>
                </a:lnTo>
                <a:lnTo>
                  <a:pt x="2304503" y="829773"/>
                </a:lnTo>
                <a:lnTo>
                  <a:pt x="2296292" y="830177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6023" y="8121825"/>
            <a:ext cx="8731250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0"/>
              </a:spcBef>
            </a:pPr>
            <a:r>
              <a:rPr sz="94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WHX</a:t>
            </a:r>
            <a:r>
              <a:rPr sz="9400" b="1" spc="4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98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Nairobi</a:t>
            </a:r>
            <a:r>
              <a:rPr sz="9800" b="1" spc="-5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9400" b="1" spc="-2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2025</a:t>
            </a:r>
            <a:endParaRPr sz="9400" dirty="0">
              <a:latin typeface="Darker Grotesque SemiBold"/>
              <a:cs typeface="Darker Grotesque SemiBold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C16C5FD6-F1AD-E363-7893-3B2E5B860EB2}"/>
              </a:ext>
            </a:extLst>
          </p:cNvPr>
          <p:cNvSpPr txBox="1"/>
          <p:nvPr/>
        </p:nvSpPr>
        <p:spPr>
          <a:xfrm>
            <a:off x="643785" y="9759876"/>
            <a:ext cx="2590695" cy="8579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47650">
              <a:lnSpc>
                <a:spcPct val="100000"/>
              </a:lnSpc>
              <a:spcBef>
                <a:spcPts val="2595"/>
              </a:spcBef>
            </a:pPr>
            <a:r>
              <a:rPr lang="en-US" sz="55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lang="en-US" sz="5500" b="1" spc="-90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</a:t>
            </a:r>
            <a:r>
              <a:rPr lang="en-US" sz="55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me</a:t>
            </a:r>
            <a:endParaRPr lang="en-US" sz="5500" dirty="0">
              <a:latin typeface="Darker Grotesque SemiBold"/>
              <a:cs typeface="Darker Grotesque SemiBold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F87443-BA05-234D-52F3-90B3A19A9A72}"/>
              </a:ext>
            </a:extLst>
          </p:cNvPr>
          <p:cNvSpPr txBox="1"/>
          <p:nvPr/>
        </p:nvSpPr>
        <p:spPr>
          <a:xfrm>
            <a:off x="-2985247" y="69386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6CE68AB-BD8F-475F-8768-655DA9219A98}"/>
</file>

<file path=customXml/itemProps2.xml><?xml version="1.0" encoding="utf-8"?>
<ds:datastoreItem xmlns:ds="http://schemas.openxmlformats.org/officeDocument/2006/customXml" ds:itemID="{F5A7B8FE-2582-473D-A711-FD55C99F9EC6}"/>
</file>

<file path=customXml/itemProps3.xml><?xml version="1.0" encoding="utf-8"?>
<ds:datastoreItem xmlns:ds="http://schemas.openxmlformats.org/officeDocument/2006/customXml" ds:itemID="{B4437F52-A173-478A-9361-35CBF7FEB8C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2025-10-09T07:51:15Z</dcterms:created>
  <dcterms:modified xsi:type="dcterms:W3CDTF">2025-10-09T10:08:39Z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2025-10-09T08:09:37Z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5fcebebc-31f0-4de6-ae0d-0b49cfcd4f77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